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60" r:id="rId6"/>
    <p:sldId id="262" r:id="rId7"/>
    <p:sldId id="261" r:id="rId8"/>
    <p:sldId id="282" r:id="rId9"/>
    <p:sldId id="279" r:id="rId10"/>
    <p:sldId id="280" r:id="rId11"/>
    <p:sldId id="276" r:id="rId12"/>
    <p:sldId id="281" r:id="rId13"/>
    <p:sldId id="264" r:id="rId14"/>
    <p:sldId id="269" r:id="rId15"/>
    <p:sldId id="274" r:id="rId16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A97"/>
    <a:srgbClr val="24569F"/>
    <a:srgbClr val="1D4493"/>
    <a:srgbClr val="1B4392"/>
    <a:srgbClr val="2252A2"/>
    <a:srgbClr val="FFAD50"/>
    <a:srgbClr val="C36518"/>
    <a:srgbClr val="275791"/>
    <a:srgbClr val="D28C5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223" autoAdjust="0"/>
  </p:normalViewPr>
  <p:slideViewPr>
    <p:cSldViewPr snapToObjects="1">
      <p:cViewPr varScale="1">
        <p:scale>
          <a:sx n="106" d="100"/>
          <a:sy n="106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F29E3-7760-43C9-8E22-D1D0A5E4C773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74A183-7B9B-486E-9ACD-F38C7CB8E22B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F50909E3-5306-4463-97C3-5FEB5327E06D}" type="parTrans" cxnId="{850F60A5-A846-47B1-9A6F-D4823FB60212}">
      <dgm:prSet/>
      <dgm:spPr/>
      <dgm:t>
        <a:bodyPr/>
        <a:lstStyle/>
        <a:p>
          <a:endParaRPr lang="en-US"/>
        </a:p>
      </dgm:t>
    </dgm:pt>
    <dgm:pt modelId="{CF10EBB9-DA0B-4A1A-9671-9F8D1C54BCA9}" type="sibTrans" cxnId="{850F60A5-A846-47B1-9A6F-D4823FB60212}">
      <dgm:prSet/>
      <dgm:spPr/>
      <dgm:t>
        <a:bodyPr/>
        <a:lstStyle/>
        <a:p>
          <a:endParaRPr lang="en-US"/>
        </a:p>
      </dgm:t>
    </dgm:pt>
    <dgm:pt modelId="{FC0FDF27-2676-43CF-B39C-FF8DFD12B2F9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5A54F2CF-4DBD-454A-B5B2-4EE3CD9BCACB}" type="parTrans" cxnId="{21765D53-6C9C-43F6-ADF5-7F8D82417807}">
      <dgm:prSet/>
      <dgm:spPr/>
      <dgm:t>
        <a:bodyPr/>
        <a:lstStyle/>
        <a:p>
          <a:endParaRPr lang="en-US"/>
        </a:p>
      </dgm:t>
    </dgm:pt>
    <dgm:pt modelId="{E1E43FB0-9A97-4481-8D0E-7E73CE773C53}" type="sibTrans" cxnId="{21765D53-6C9C-43F6-ADF5-7F8D82417807}">
      <dgm:prSet/>
      <dgm:spPr/>
      <dgm:t>
        <a:bodyPr/>
        <a:lstStyle/>
        <a:p>
          <a:endParaRPr lang="en-US"/>
        </a:p>
      </dgm:t>
    </dgm:pt>
    <dgm:pt modelId="{E4261C25-A86A-4C83-B4CA-4BA4D8FF4479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295FC109-794B-42BB-9AD4-724874FFBF9B}" type="parTrans" cxnId="{17DF15B0-44BB-4FDA-BD65-475AEED8D9CD}">
      <dgm:prSet/>
      <dgm:spPr/>
      <dgm:t>
        <a:bodyPr/>
        <a:lstStyle/>
        <a:p>
          <a:endParaRPr lang="en-US"/>
        </a:p>
      </dgm:t>
    </dgm:pt>
    <dgm:pt modelId="{B3C78066-0814-4E4A-996A-B2CD3DBC0A42}" type="sibTrans" cxnId="{17DF15B0-44BB-4FDA-BD65-475AEED8D9CD}">
      <dgm:prSet/>
      <dgm:spPr/>
      <dgm:t>
        <a:bodyPr/>
        <a:lstStyle/>
        <a:p>
          <a:endParaRPr lang="en-US"/>
        </a:p>
      </dgm:t>
    </dgm:pt>
    <dgm:pt modelId="{FE3D6B8E-53B1-453C-BB4A-9DD6143FEFFF}" type="pres">
      <dgm:prSet presAssocID="{7BBF29E3-7760-43C9-8E22-D1D0A5E4C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99633-86C9-4E08-8AAA-0C35493EF3B6}" type="pres">
      <dgm:prSet presAssocID="{3A74A183-7B9B-486E-9ACD-F38C7CB8E22B}" presName="Name8" presStyleCnt="0"/>
      <dgm:spPr/>
    </dgm:pt>
    <dgm:pt modelId="{D95EF0C5-C839-4303-8456-067492E19261}" type="pres">
      <dgm:prSet presAssocID="{3A74A183-7B9B-486E-9ACD-F38C7CB8E22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76AA0-5EBF-427D-8664-2EC45B41DFC9}" type="pres">
      <dgm:prSet presAssocID="{3A74A183-7B9B-486E-9ACD-F38C7CB8E2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C89AD-1FBE-4E29-91B5-5C3C2DFAFFE7}" type="pres">
      <dgm:prSet presAssocID="{FC0FDF27-2676-43CF-B39C-FF8DFD12B2F9}" presName="Name8" presStyleCnt="0"/>
      <dgm:spPr/>
    </dgm:pt>
    <dgm:pt modelId="{619BCE7C-C28D-4496-875E-3E1818B0074B}" type="pres">
      <dgm:prSet presAssocID="{FC0FDF27-2676-43CF-B39C-FF8DFD12B2F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33863-B7E5-4C13-AF72-A23E12BF221B}" type="pres">
      <dgm:prSet presAssocID="{FC0FDF27-2676-43CF-B39C-FF8DFD12B2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2ACF-0BB7-4681-A42A-ECDD8469F235}" type="pres">
      <dgm:prSet presAssocID="{E4261C25-A86A-4C83-B4CA-4BA4D8FF4479}" presName="Name8" presStyleCnt="0"/>
      <dgm:spPr/>
    </dgm:pt>
    <dgm:pt modelId="{229A181E-160E-4809-81C0-113622519EB4}" type="pres">
      <dgm:prSet presAssocID="{E4261C25-A86A-4C83-B4CA-4BA4D8FF447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ACF06-6CAD-4785-AAED-979EA84D2218}" type="pres">
      <dgm:prSet presAssocID="{E4261C25-A86A-4C83-B4CA-4BA4D8FF44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7F8B6-C561-411E-887E-2D1E282DACFB}" type="presOf" srcId="{FC0FDF27-2676-43CF-B39C-FF8DFD12B2F9}" destId="{4F833863-B7E5-4C13-AF72-A23E12BF221B}" srcOrd="1" destOrd="0" presId="urn:microsoft.com/office/officeart/2005/8/layout/pyramid1"/>
    <dgm:cxn modelId="{94B6932C-7DEB-418F-BC7D-BA43DF043316}" type="presOf" srcId="{3A74A183-7B9B-486E-9ACD-F38C7CB8E22B}" destId="{45176AA0-5EBF-427D-8664-2EC45B41DFC9}" srcOrd="1" destOrd="0" presId="urn:microsoft.com/office/officeart/2005/8/layout/pyramid1"/>
    <dgm:cxn modelId="{21765D53-6C9C-43F6-ADF5-7F8D82417807}" srcId="{7BBF29E3-7760-43C9-8E22-D1D0A5E4C773}" destId="{FC0FDF27-2676-43CF-B39C-FF8DFD12B2F9}" srcOrd="1" destOrd="0" parTransId="{5A54F2CF-4DBD-454A-B5B2-4EE3CD9BCACB}" sibTransId="{E1E43FB0-9A97-4481-8D0E-7E73CE773C53}"/>
    <dgm:cxn modelId="{17DF15B0-44BB-4FDA-BD65-475AEED8D9CD}" srcId="{7BBF29E3-7760-43C9-8E22-D1D0A5E4C773}" destId="{E4261C25-A86A-4C83-B4CA-4BA4D8FF4479}" srcOrd="2" destOrd="0" parTransId="{295FC109-794B-42BB-9AD4-724874FFBF9B}" sibTransId="{B3C78066-0814-4E4A-996A-B2CD3DBC0A42}"/>
    <dgm:cxn modelId="{D9B46EFE-66D5-49D7-AE76-8A1A3DEC4594}" type="presOf" srcId="{FC0FDF27-2676-43CF-B39C-FF8DFD12B2F9}" destId="{619BCE7C-C28D-4496-875E-3E1818B0074B}" srcOrd="0" destOrd="0" presId="urn:microsoft.com/office/officeart/2005/8/layout/pyramid1"/>
    <dgm:cxn modelId="{82DBE345-2384-4B55-89AE-3CABBEB79BF1}" type="presOf" srcId="{3A74A183-7B9B-486E-9ACD-F38C7CB8E22B}" destId="{D95EF0C5-C839-4303-8456-067492E19261}" srcOrd="0" destOrd="0" presId="urn:microsoft.com/office/officeart/2005/8/layout/pyramid1"/>
    <dgm:cxn modelId="{3CF41739-D6F5-4498-AA71-32A8B8B4E2D8}" type="presOf" srcId="{E4261C25-A86A-4C83-B4CA-4BA4D8FF4479}" destId="{946ACF06-6CAD-4785-AAED-979EA84D2218}" srcOrd="1" destOrd="0" presId="urn:microsoft.com/office/officeart/2005/8/layout/pyramid1"/>
    <dgm:cxn modelId="{850F60A5-A846-47B1-9A6F-D4823FB60212}" srcId="{7BBF29E3-7760-43C9-8E22-D1D0A5E4C773}" destId="{3A74A183-7B9B-486E-9ACD-F38C7CB8E22B}" srcOrd="0" destOrd="0" parTransId="{F50909E3-5306-4463-97C3-5FEB5327E06D}" sibTransId="{CF10EBB9-DA0B-4A1A-9671-9F8D1C54BCA9}"/>
    <dgm:cxn modelId="{3A07EDFB-EFF0-44CF-BE9A-116811D70187}" type="presOf" srcId="{7BBF29E3-7760-43C9-8E22-D1D0A5E4C773}" destId="{FE3D6B8E-53B1-453C-BB4A-9DD6143FEFFF}" srcOrd="0" destOrd="0" presId="urn:microsoft.com/office/officeart/2005/8/layout/pyramid1"/>
    <dgm:cxn modelId="{4B476B7F-EB55-43E8-BBC2-A1A3C88A61BF}" type="presOf" srcId="{E4261C25-A86A-4C83-B4CA-4BA4D8FF4479}" destId="{229A181E-160E-4809-81C0-113622519EB4}" srcOrd="0" destOrd="0" presId="urn:microsoft.com/office/officeart/2005/8/layout/pyramid1"/>
    <dgm:cxn modelId="{84A271AF-1345-4B23-866F-E3117F09F846}" type="presParOf" srcId="{FE3D6B8E-53B1-453C-BB4A-9DD6143FEFFF}" destId="{95D99633-86C9-4E08-8AAA-0C35493EF3B6}" srcOrd="0" destOrd="0" presId="urn:microsoft.com/office/officeart/2005/8/layout/pyramid1"/>
    <dgm:cxn modelId="{3632C1F9-E8BB-4B24-9D99-F098B882C7B6}" type="presParOf" srcId="{95D99633-86C9-4E08-8AAA-0C35493EF3B6}" destId="{D95EF0C5-C839-4303-8456-067492E19261}" srcOrd="0" destOrd="0" presId="urn:microsoft.com/office/officeart/2005/8/layout/pyramid1"/>
    <dgm:cxn modelId="{49417CF6-CBEC-4FF3-A94C-456B4ECA9F02}" type="presParOf" srcId="{95D99633-86C9-4E08-8AAA-0C35493EF3B6}" destId="{45176AA0-5EBF-427D-8664-2EC45B41DFC9}" srcOrd="1" destOrd="0" presId="urn:microsoft.com/office/officeart/2005/8/layout/pyramid1"/>
    <dgm:cxn modelId="{3EEE0884-14A8-4ACF-B246-8298E08C7F9D}" type="presParOf" srcId="{FE3D6B8E-53B1-453C-BB4A-9DD6143FEFFF}" destId="{F21C89AD-1FBE-4E29-91B5-5C3C2DFAFFE7}" srcOrd="1" destOrd="0" presId="urn:microsoft.com/office/officeart/2005/8/layout/pyramid1"/>
    <dgm:cxn modelId="{1C2BFE11-03AE-4DBE-8162-949FE2926EDC}" type="presParOf" srcId="{F21C89AD-1FBE-4E29-91B5-5C3C2DFAFFE7}" destId="{619BCE7C-C28D-4496-875E-3E1818B0074B}" srcOrd="0" destOrd="0" presId="urn:microsoft.com/office/officeart/2005/8/layout/pyramid1"/>
    <dgm:cxn modelId="{85BFA617-82FB-4981-9623-EBFADEEF9517}" type="presParOf" srcId="{F21C89AD-1FBE-4E29-91B5-5C3C2DFAFFE7}" destId="{4F833863-B7E5-4C13-AF72-A23E12BF221B}" srcOrd="1" destOrd="0" presId="urn:microsoft.com/office/officeart/2005/8/layout/pyramid1"/>
    <dgm:cxn modelId="{82E2511A-FD1E-40FE-88C6-BAB937844F91}" type="presParOf" srcId="{FE3D6B8E-53B1-453C-BB4A-9DD6143FEFFF}" destId="{65332ACF-0BB7-4681-A42A-ECDD8469F235}" srcOrd="2" destOrd="0" presId="urn:microsoft.com/office/officeart/2005/8/layout/pyramid1"/>
    <dgm:cxn modelId="{630A6445-579C-47B2-BA0F-07A62C74E219}" type="presParOf" srcId="{65332ACF-0BB7-4681-A42A-ECDD8469F235}" destId="{229A181E-160E-4809-81C0-113622519EB4}" srcOrd="0" destOrd="0" presId="urn:microsoft.com/office/officeart/2005/8/layout/pyramid1"/>
    <dgm:cxn modelId="{14509B89-E0F1-498A-ABA2-BAC528EBFA4F}" type="presParOf" srcId="{65332ACF-0BB7-4681-A42A-ECDD8469F235}" destId="{946ACF06-6CAD-4785-AAED-979EA84D22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F29E3-7760-43C9-8E22-D1D0A5E4C773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74A183-7B9B-486E-9ACD-F38C7CB8E22B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F50909E3-5306-4463-97C3-5FEB5327E06D}" type="parTrans" cxnId="{850F60A5-A846-47B1-9A6F-D4823FB60212}">
      <dgm:prSet/>
      <dgm:spPr/>
      <dgm:t>
        <a:bodyPr/>
        <a:lstStyle/>
        <a:p>
          <a:endParaRPr lang="en-US"/>
        </a:p>
      </dgm:t>
    </dgm:pt>
    <dgm:pt modelId="{CF10EBB9-DA0B-4A1A-9671-9F8D1C54BCA9}" type="sibTrans" cxnId="{850F60A5-A846-47B1-9A6F-D4823FB60212}">
      <dgm:prSet/>
      <dgm:spPr/>
      <dgm:t>
        <a:bodyPr/>
        <a:lstStyle/>
        <a:p>
          <a:endParaRPr lang="en-US"/>
        </a:p>
      </dgm:t>
    </dgm:pt>
    <dgm:pt modelId="{F21C0329-CE26-4A41-8257-1493809A27A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Decision</a:t>
          </a:r>
          <a:endParaRPr lang="en-US" dirty="0">
            <a:solidFill>
              <a:srgbClr val="FF0000"/>
            </a:solidFill>
          </a:endParaRPr>
        </a:p>
      </dgm:t>
    </dgm:pt>
    <dgm:pt modelId="{F3DC2E28-1634-400E-8514-CCBD9626B47A}" type="parTrans" cxnId="{7AEB94DB-DD30-4A2F-B3BC-6EA8F7A9F594}">
      <dgm:prSet/>
      <dgm:spPr/>
      <dgm:t>
        <a:bodyPr/>
        <a:lstStyle/>
        <a:p>
          <a:endParaRPr lang="en-US"/>
        </a:p>
      </dgm:t>
    </dgm:pt>
    <dgm:pt modelId="{EB334801-BB97-4ED5-8E14-2FABCA5FA443}" type="sibTrans" cxnId="{7AEB94DB-DD30-4A2F-B3BC-6EA8F7A9F594}">
      <dgm:prSet/>
      <dgm:spPr/>
      <dgm:t>
        <a:bodyPr/>
        <a:lstStyle/>
        <a:p>
          <a:endParaRPr lang="en-US"/>
        </a:p>
      </dgm:t>
    </dgm:pt>
    <dgm:pt modelId="{FC0FDF27-2676-43CF-B39C-FF8DFD12B2F9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5A54F2CF-4DBD-454A-B5B2-4EE3CD9BCACB}" type="parTrans" cxnId="{21765D53-6C9C-43F6-ADF5-7F8D82417807}">
      <dgm:prSet/>
      <dgm:spPr/>
      <dgm:t>
        <a:bodyPr/>
        <a:lstStyle/>
        <a:p>
          <a:endParaRPr lang="en-US"/>
        </a:p>
      </dgm:t>
    </dgm:pt>
    <dgm:pt modelId="{E1E43FB0-9A97-4481-8D0E-7E73CE773C53}" type="sibTrans" cxnId="{21765D53-6C9C-43F6-ADF5-7F8D82417807}">
      <dgm:prSet/>
      <dgm:spPr/>
      <dgm:t>
        <a:bodyPr/>
        <a:lstStyle/>
        <a:p>
          <a:endParaRPr lang="en-US"/>
        </a:p>
      </dgm:t>
    </dgm:pt>
    <dgm:pt modelId="{E4261C25-A86A-4C83-B4CA-4BA4D8FF4479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295FC109-794B-42BB-9AD4-724874FFBF9B}" type="parTrans" cxnId="{17DF15B0-44BB-4FDA-BD65-475AEED8D9CD}">
      <dgm:prSet/>
      <dgm:spPr/>
      <dgm:t>
        <a:bodyPr/>
        <a:lstStyle/>
        <a:p>
          <a:endParaRPr lang="en-US"/>
        </a:p>
      </dgm:t>
    </dgm:pt>
    <dgm:pt modelId="{B3C78066-0814-4E4A-996A-B2CD3DBC0A42}" type="sibTrans" cxnId="{17DF15B0-44BB-4FDA-BD65-475AEED8D9CD}">
      <dgm:prSet/>
      <dgm:spPr/>
      <dgm:t>
        <a:bodyPr/>
        <a:lstStyle/>
        <a:p>
          <a:endParaRPr lang="en-US"/>
        </a:p>
      </dgm:t>
    </dgm:pt>
    <dgm:pt modelId="{FE3D6B8E-53B1-453C-BB4A-9DD6143FEFFF}" type="pres">
      <dgm:prSet presAssocID="{7BBF29E3-7760-43C9-8E22-D1D0A5E4C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99633-86C9-4E08-8AAA-0C35493EF3B6}" type="pres">
      <dgm:prSet presAssocID="{3A74A183-7B9B-486E-9ACD-F38C7CB8E22B}" presName="Name8" presStyleCnt="0"/>
      <dgm:spPr/>
    </dgm:pt>
    <dgm:pt modelId="{D95EF0C5-C839-4303-8456-067492E19261}" type="pres">
      <dgm:prSet presAssocID="{3A74A183-7B9B-486E-9ACD-F38C7CB8E22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76AA0-5EBF-427D-8664-2EC45B41DFC9}" type="pres">
      <dgm:prSet presAssocID="{3A74A183-7B9B-486E-9ACD-F38C7CB8E2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E0C38-3445-4DA3-9D6B-C1B8A2511B4E}" type="pres">
      <dgm:prSet presAssocID="{F21C0329-CE26-4A41-8257-1493809A27AF}" presName="Name8" presStyleCnt="0"/>
      <dgm:spPr/>
    </dgm:pt>
    <dgm:pt modelId="{9ADDA682-B583-4D6B-971B-ED62F912B098}" type="pres">
      <dgm:prSet presAssocID="{F21C0329-CE26-4A41-8257-1493809A27A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2843-EF7D-4CA2-832C-D80F62B7733B}" type="pres">
      <dgm:prSet presAssocID="{F21C0329-CE26-4A41-8257-1493809A27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C89AD-1FBE-4E29-91B5-5C3C2DFAFFE7}" type="pres">
      <dgm:prSet presAssocID="{FC0FDF27-2676-43CF-B39C-FF8DFD12B2F9}" presName="Name8" presStyleCnt="0"/>
      <dgm:spPr/>
    </dgm:pt>
    <dgm:pt modelId="{619BCE7C-C28D-4496-875E-3E1818B0074B}" type="pres">
      <dgm:prSet presAssocID="{FC0FDF27-2676-43CF-B39C-FF8DFD12B2F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33863-B7E5-4C13-AF72-A23E12BF221B}" type="pres">
      <dgm:prSet presAssocID="{FC0FDF27-2676-43CF-B39C-FF8DFD12B2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2ACF-0BB7-4681-A42A-ECDD8469F235}" type="pres">
      <dgm:prSet presAssocID="{E4261C25-A86A-4C83-B4CA-4BA4D8FF4479}" presName="Name8" presStyleCnt="0"/>
      <dgm:spPr/>
    </dgm:pt>
    <dgm:pt modelId="{229A181E-160E-4809-81C0-113622519EB4}" type="pres">
      <dgm:prSet presAssocID="{E4261C25-A86A-4C83-B4CA-4BA4D8FF447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ACF06-6CAD-4785-AAED-979EA84D2218}" type="pres">
      <dgm:prSet presAssocID="{E4261C25-A86A-4C83-B4CA-4BA4D8FF44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F60A5-A846-47B1-9A6F-D4823FB60212}" srcId="{7BBF29E3-7760-43C9-8E22-D1D0A5E4C773}" destId="{3A74A183-7B9B-486E-9ACD-F38C7CB8E22B}" srcOrd="0" destOrd="0" parTransId="{F50909E3-5306-4463-97C3-5FEB5327E06D}" sibTransId="{CF10EBB9-DA0B-4A1A-9671-9F8D1C54BCA9}"/>
    <dgm:cxn modelId="{CF4DF902-7DB8-4890-B456-B2D62D8D44AA}" type="presOf" srcId="{7BBF29E3-7760-43C9-8E22-D1D0A5E4C773}" destId="{FE3D6B8E-53B1-453C-BB4A-9DD6143FEFFF}" srcOrd="0" destOrd="0" presId="urn:microsoft.com/office/officeart/2005/8/layout/pyramid1"/>
    <dgm:cxn modelId="{2FDAAECD-7A85-4AAE-83F4-2ECF6F78E32F}" type="presOf" srcId="{3A74A183-7B9B-486E-9ACD-F38C7CB8E22B}" destId="{D95EF0C5-C839-4303-8456-067492E19261}" srcOrd="0" destOrd="0" presId="urn:microsoft.com/office/officeart/2005/8/layout/pyramid1"/>
    <dgm:cxn modelId="{F0501C76-F668-494F-9BEB-56347E46894A}" type="presOf" srcId="{E4261C25-A86A-4C83-B4CA-4BA4D8FF4479}" destId="{229A181E-160E-4809-81C0-113622519EB4}" srcOrd="0" destOrd="0" presId="urn:microsoft.com/office/officeart/2005/8/layout/pyramid1"/>
    <dgm:cxn modelId="{D5152723-4077-4D5D-8D3B-A8AA8A585B64}" type="presOf" srcId="{F21C0329-CE26-4A41-8257-1493809A27AF}" destId="{9F992843-EF7D-4CA2-832C-D80F62B7733B}" srcOrd="1" destOrd="0" presId="urn:microsoft.com/office/officeart/2005/8/layout/pyramid1"/>
    <dgm:cxn modelId="{7AEB94DB-DD30-4A2F-B3BC-6EA8F7A9F594}" srcId="{7BBF29E3-7760-43C9-8E22-D1D0A5E4C773}" destId="{F21C0329-CE26-4A41-8257-1493809A27AF}" srcOrd="1" destOrd="0" parTransId="{F3DC2E28-1634-400E-8514-CCBD9626B47A}" sibTransId="{EB334801-BB97-4ED5-8E14-2FABCA5FA443}"/>
    <dgm:cxn modelId="{21765D53-6C9C-43F6-ADF5-7F8D82417807}" srcId="{7BBF29E3-7760-43C9-8E22-D1D0A5E4C773}" destId="{FC0FDF27-2676-43CF-B39C-FF8DFD12B2F9}" srcOrd="2" destOrd="0" parTransId="{5A54F2CF-4DBD-454A-B5B2-4EE3CD9BCACB}" sibTransId="{E1E43FB0-9A97-4481-8D0E-7E73CE773C53}"/>
    <dgm:cxn modelId="{17DF15B0-44BB-4FDA-BD65-475AEED8D9CD}" srcId="{7BBF29E3-7760-43C9-8E22-D1D0A5E4C773}" destId="{E4261C25-A86A-4C83-B4CA-4BA4D8FF4479}" srcOrd="3" destOrd="0" parTransId="{295FC109-794B-42BB-9AD4-724874FFBF9B}" sibTransId="{B3C78066-0814-4E4A-996A-B2CD3DBC0A42}"/>
    <dgm:cxn modelId="{584B25A4-335F-4B79-B391-18C8F424327C}" type="presOf" srcId="{3A74A183-7B9B-486E-9ACD-F38C7CB8E22B}" destId="{45176AA0-5EBF-427D-8664-2EC45B41DFC9}" srcOrd="1" destOrd="0" presId="urn:microsoft.com/office/officeart/2005/8/layout/pyramid1"/>
    <dgm:cxn modelId="{141D9C80-0049-4F0C-A9C4-0E15F5B13EC4}" type="presOf" srcId="{FC0FDF27-2676-43CF-B39C-FF8DFD12B2F9}" destId="{619BCE7C-C28D-4496-875E-3E1818B0074B}" srcOrd="0" destOrd="0" presId="urn:microsoft.com/office/officeart/2005/8/layout/pyramid1"/>
    <dgm:cxn modelId="{E43522A8-1814-4546-8628-AC7FC5D95DAD}" type="presOf" srcId="{E4261C25-A86A-4C83-B4CA-4BA4D8FF4479}" destId="{946ACF06-6CAD-4785-AAED-979EA84D2218}" srcOrd="1" destOrd="0" presId="urn:microsoft.com/office/officeart/2005/8/layout/pyramid1"/>
    <dgm:cxn modelId="{3BC6C571-16DA-490D-9B8A-81A367432326}" type="presOf" srcId="{FC0FDF27-2676-43CF-B39C-FF8DFD12B2F9}" destId="{4F833863-B7E5-4C13-AF72-A23E12BF221B}" srcOrd="1" destOrd="0" presId="urn:microsoft.com/office/officeart/2005/8/layout/pyramid1"/>
    <dgm:cxn modelId="{466E6DF8-19B2-4B81-8CB8-5B9A98010F0E}" type="presOf" srcId="{F21C0329-CE26-4A41-8257-1493809A27AF}" destId="{9ADDA682-B583-4D6B-971B-ED62F912B098}" srcOrd="0" destOrd="0" presId="urn:microsoft.com/office/officeart/2005/8/layout/pyramid1"/>
    <dgm:cxn modelId="{9941BDD3-EE10-4064-BA45-EDD5706A3EF6}" type="presParOf" srcId="{FE3D6B8E-53B1-453C-BB4A-9DD6143FEFFF}" destId="{95D99633-86C9-4E08-8AAA-0C35493EF3B6}" srcOrd="0" destOrd="0" presId="urn:microsoft.com/office/officeart/2005/8/layout/pyramid1"/>
    <dgm:cxn modelId="{E3FB536B-B8F5-4A1E-913A-E093FC182917}" type="presParOf" srcId="{95D99633-86C9-4E08-8AAA-0C35493EF3B6}" destId="{D95EF0C5-C839-4303-8456-067492E19261}" srcOrd="0" destOrd="0" presId="urn:microsoft.com/office/officeart/2005/8/layout/pyramid1"/>
    <dgm:cxn modelId="{CFC48090-67CE-438F-A02A-B7048A8AEC3F}" type="presParOf" srcId="{95D99633-86C9-4E08-8AAA-0C35493EF3B6}" destId="{45176AA0-5EBF-427D-8664-2EC45B41DFC9}" srcOrd="1" destOrd="0" presId="urn:microsoft.com/office/officeart/2005/8/layout/pyramid1"/>
    <dgm:cxn modelId="{EB74781E-14D4-47DF-B343-B9720C75FB7B}" type="presParOf" srcId="{FE3D6B8E-53B1-453C-BB4A-9DD6143FEFFF}" destId="{454E0C38-3445-4DA3-9D6B-C1B8A2511B4E}" srcOrd="1" destOrd="0" presId="urn:microsoft.com/office/officeart/2005/8/layout/pyramid1"/>
    <dgm:cxn modelId="{24A17B2C-5477-4235-8D27-A5D7873462F2}" type="presParOf" srcId="{454E0C38-3445-4DA3-9D6B-C1B8A2511B4E}" destId="{9ADDA682-B583-4D6B-971B-ED62F912B098}" srcOrd="0" destOrd="0" presId="urn:microsoft.com/office/officeart/2005/8/layout/pyramid1"/>
    <dgm:cxn modelId="{4A28FD4B-8E59-44A7-A404-F3ADB0BBC377}" type="presParOf" srcId="{454E0C38-3445-4DA3-9D6B-C1B8A2511B4E}" destId="{9F992843-EF7D-4CA2-832C-D80F62B7733B}" srcOrd="1" destOrd="0" presId="urn:microsoft.com/office/officeart/2005/8/layout/pyramid1"/>
    <dgm:cxn modelId="{F5702E74-0DF8-4AAF-8B19-14BA816DE050}" type="presParOf" srcId="{FE3D6B8E-53B1-453C-BB4A-9DD6143FEFFF}" destId="{F21C89AD-1FBE-4E29-91B5-5C3C2DFAFFE7}" srcOrd="2" destOrd="0" presId="urn:microsoft.com/office/officeart/2005/8/layout/pyramid1"/>
    <dgm:cxn modelId="{3393DD7C-BCE8-4C58-99AB-BD110C74848A}" type="presParOf" srcId="{F21C89AD-1FBE-4E29-91B5-5C3C2DFAFFE7}" destId="{619BCE7C-C28D-4496-875E-3E1818B0074B}" srcOrd="0" destOrd="0" presId="urn:microsoft.com/office/officeart/2005/8/layout/pyramid1"/>
    <dgm:cxn modelId="{18BB8F1E-3C53-4F63-AA00-4F931E623501}" type="presParOf" srcId="{F21C89AD-1FBE-4E29-91B5-5C3C2DFAFFE7}" destId="{4F833863-B7E5-4C13-AF72-A23E12BF221B}" srcOrd="1" destOrd="0" presId="urn:microsoft.com/office/officeart/2005/8/layout/pyramid1"/>
    <dgm:cxn modelId="{B6375B4B-A453-4B02-9C15-03923888767E}" type="presParOf" srcId="{FE3D6B8E-53B1-453C-BB4A-9DD6143FEFFF}" destId="{65332ACF-0BB7-4681-A42A-ECDD8469F235}" srcOrd="3" destOrd="0" presId="urn:microsoft.com/office/officeart/2005/8/layout/pyramid1"/>
    <dgm:cxn modelId="{03C1174D-10A8-47A3-B682-400466264D25}" type="presParOf" srcId="{65332ACF-0BB7-4681-A42A-ECDD8469F235}" destId="{229A181E-160E-4809-81C0-113622519EB4}" srcOrd="0" destOrd="0" presId="urn:microsoft.com/office/officeart/2005/8/layout/pyramid1"/>
    <dgm:cxn modelId="{6CDBE760-84C3-4362-8E7E-B9E048E45FD3}" type="presParOf" srcId="{65332ACF-0BB7-4681-A42A-ECDD8469F235}" destId="{946ACF06-6CAD-4785-AAED-979EA84D22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F0C5-C839-4303-8456-067492E19261}">
      <dsp:nvSpPr>
        <dsp:cNvPr id="0" name=""/>
        <dsp:cNvSpPr/>
      </dsp:nvSpPr>
      <dsp:spPr>
        <a:xfrm>
          <a:off x="1870707" y="0"/>
          <a:ext cx="1870706" cy="1376169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Action</a:t>
          </a:r>
          <a:endParaRPr lang="en-US" sz="4000" kern="1200" dirty="0"/>
        </a:p>
      </dsp:txBody>
      <dsp:txXfrm>
        <a:off x="1870707" y="0"/>
        <a:ext cx="1870706" cy="1376169"/>
      </dsp:txXfrm>
    </dsp:sp>
    <dsp:sp modelId="{619BCE7C-C28D-4496-875E-3E1818B0074B}">
      <dsp:nvSpPr>
        <dsp:cNvPr id="0" name=""/>
        <dsp:cNvSpPr/>
      </dsp:nvSpPr>
      <dsp:spPr>
        <a:xfrm>
          <a:off x="935353" y="1376169"/>
          <a:ext cx="3741413" cy="1376169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Knowledge</a:t>
          </a:r>
          <a:endParaRPr lang="en-US" sz="4000" kern="1200" dirty="0"/>
        </a:p>
      </dsp:txBody>
      <dsp:txXfrm>
        <a:off x="1590100" y="1376169"/>
        <a:ext cx="2431919" cy="1376169"/>
      </dsp:txXfrm>
    </dsp:sp>
    <dsp:sp modelId="{229A181E-160E-4809-81C0-113622519EB4}">
      <dsp:nvSpPr>
        <dsp:cNvPr id="0" name=""/>
        <dsp:cNvSpPr/>
      </dsp:nvSpPr>
      <dsp:spPr>
        <a:xfrm>
          <a:off x="0" y="2752339"/>
          <a:ext cx="5612121" cy="1376169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Experience</a:t>
          </a:r>
          <a:endParaRPr lang="en-US" sz="4000" kern="1200" dirty="0"/>
        </a:p>
      </dsp:txBody>
      <dsp:txXfrm>
        <a:off x="982121" y="2752339"/>
        <a:ext cx="3647878" cy="137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F0C5-C839-4303-8456-067492E19261}">
      <dsp:nvSpPr>
        <dsp:cNvPr id="0" name=""/>
        <dsp:cNvSpPr/>
      </dsp:nvSpPr>
      <dsp:spPr>
        <a:xfrm>
          <a:off x="2065364" y="0"/>
          <a:ext cx="1376909" cy="1012911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Action</a:t>
          </a:r>
          <a:endParaRPr lang="en-US" sz="3800" kern="1200" dirty="0"/>
        </a:p>
      </dsp:txBody>
      <dsp:txXfrm>
        <a:off x="2065364" y="0"/>
        <a:ext cx="1376909" cy="1012911"/>
      </dsp:txXfrm>
    </dsp:sp>
    <dsp:sp modelId="{9ADDA682-B583-4D6B-971B-ED62F912B098}">
      <dsp:nvSpPr>
        <dsp:cNvPr id="0" name=""/>
        <dsp:cNvSpPr/>
      </dsp:nvSpPr>
      <dsp:spPr>
        <a:xfrm>
          <a:off x="1376909" y="1012911"/>
          <a:ext cx="2753818" cy="1012911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FF0000"/>
              </a:solidFill>
            </a:rPr>
            <a:t>Decision</a:t>
          </a:r>
          <a:endParaRPr lang="en-US" sz="3800" kern="1200" dirty="0">
            <a:solidFill>
              <a:srgbClr val="FF0000"/>
            </a:solidFill>
          </a:endParaRPr>
        </a:p>
      </dsp:txBody>
      <dsp:txXfrm>
        <a:off x="1858827" y="1012911"/>
        <a:ext cx="1789982" cy="1012911"/>
      </dsp:txXfrm>
    </dsp:sp>
    <dsp:sp modelId="{619BCE7C-C28D-4496-875E-3E1818B0074B}">
      <dsp:nvSpPr>
        <dsp:cNvPr id="0" name=""/>
        <dsp:cNvSpPr/>
      </dsp:nvSpPr>
      <dsp:spPr>
        <a:xfrm>
          <a:off x="688454" y="2025823"/>
          <a:ext cx="4130728" cy="1012911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Knowledge</a:t>
          </a:r>
          <a:endParaRPr lang="en-US" sz="3800" kern="1200" dirty="0"/>
        </a:p>
      </dsp:txBody>
      <dsp:txXfrm>
        <a:off x="1411332" y="2025823"/>
        <a:ext cx="2684973" cy="1012911"/>
      </dsp:txXfrm>
    </dsp:sp>
    <dsp:sp modelId="{229A181E-160E-4809-81C0-113622519EB4}">
      <dsp:nvSpPr>
        <dsp:cNvPr id="0" name=""/>
        <dsp:cNvSpPr/>
      </dsp:nvSpPr>
      <dsp:spPr>
        <a:xfrm>
          <a:off x="0" y="3038735"/>
          <a:ext cx="5507637" cy="1012911"/>
        </a:xfrm>
        <a:prstGeom prst="trapezoid">
          <a:avLst>
            <a:gd name="adj" fmla="val 67968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Experience</a:t>
          </a:r>
          <a:endParaRPr lang="en-US" sz="3800" kern="1200" dirty="0"/>
        </a:p>
      </dsp:txBody>
      <dsp:txXfrm>
        <a:off x="963836" y="3038735"/>
        <a:ext cx="3579964" cy="1012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93BE-FB62-4401-8A90-C8E09BD62FB2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49669-B3E6-4BD2-8155-D7270ABA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8DB625-7056-4F6A-8814-39BE15E06320}" type="datetimeFigureOut">
              <a:rPr lang="es-ES_tradnl" altLang="en-US"/>
              <a:pPr/>
              <a:t>30/07/2020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B28DC3-5CA2-4505-9E7E-7BBCABA6CFD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98999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4BF1-808D-4C43-B52D-B0E5CA8ABA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3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4BF1-808D-4C43-B52D-B0E5CA8AB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28DC3-5CA2-4505-9E7E-7BBCABA6CFD4}" type="slidenum">
              <a:rPr lang="es-ES_tradnl" altLang="en-US" smtClean="0"/>
              <a:pPr/>
              <a:t>4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79857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Providing access to critical knowledge to carryout work functions</a:t>
            </a:r>
          </a:p>
          <a:p>
            <a:pPr lvl="0"/>
            <a:r>
              <a:rPr lang="en-US" dirty="0" smtClean="0"/>
              <a:t>Increasing collaboration and coordination</a:t>
            </a:r>
          </a:p>
          <a:p>
            <a:r>
              <a:rPr lang="en-US" dirty="0" smtClean="0"/>
              <a:t>Supporting better decision making</a:t>
            </a:r>
          </a:p>
          <a:p>
            <a:r>
              <a:rPr lang="en-US" smtClean="0"/>
              <a:t>Capitalizing on our accumulated knowledge to deliver stronger programs, projects and services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28DC3-5CA2-4505-9E7E-7BBCABA6CFD4}" type="slidenum">
              <a:rPr lang="es-ES_tradnl" altLang="en-US" smtClean="0"/>
              <a:pPr/>
              <a:t>8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23953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through a shared institutional spaces for sharing information and knowledge.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FD74-5E9A-47C4-A1D4-E869A7F500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4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/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B30131-8D72-460F-B346-8A8B707BBAD0}" type="slidenum">
              <a:rPr lang="es-ES_tradnl" altLang="en-US"/>
              <a:pPr/>
              <a:t>11</a:t>
            </a:fld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8C02D-905B-4734-8F67-416D716F5661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69261-7E3C-46FF-9B53-E7810EF61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9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928AA-B3B5-4DA4-BE88-69D50EF3A80B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62E7-FE38-4220-BC90-6E2A9AC54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0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81DDB-A79A-41CF-82C3-10BB0C5713D2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C342-90C9-4EA9-AFC4-89D346CB5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99395-1695-41D2-9694-774A0D518768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C3B95-30C1-47AE-AE18-4FDDD4E18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5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F6FD3-F1E7-45D8-B325-A3F1A82E7B14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C4B7-CEBF-41E0-AAF3-5106E968B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1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55A81-4A75-4F11-AD68-80F38C97FFB2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C33F7-5795-4895-BAC7-3EDFA5704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AF166-C0BC-48B1-A30E-2F39B01D3D20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74FA-E129-47D3-8644-B7B6F9553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0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48B92-6CB6-409D-A8C2-7B3C3048C5DB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1B8F-61B6-4FFD-89EF-9420BF1FE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28DE7-D6B4-4F35-B9EB-680CCF7A3542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9F58-5B3D-4E9E-8A19-D7F4474A0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0442C-5558-4AF2-8AFD-68450F841BA8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EF58-EC3A-40A1-8068-58402BB3E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37F3B-C10C-4F3E-A04A-51799A05A768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F0B2-7BC1-405D-ADF0-C5CC6D3A4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 para editar título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80AB54-96E5-45AE-BB26-A0B407774227}" type="datetime1">
              <a:rPr lang="en-US" altLang="en-US"/>
              <a:pPr/>
              <a:t>7/30/2020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C3AF0B6-A3CE-4C16-A34D-C9ADA88544F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 smtClean="0"/>
              <a:t>Click</a:t>
            </a:r>
            <a:r>
              <a:rPr lang="es-ES_tradnl" sz="2400" dirty="0" smtClean="0"/>
              <a:t> para agregar nombre del expositor</a:t>
            </a:r>
            <a:endParaRPr lang="es-ES_tradnl" sz="24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Haga clic </a:t>
            </a:r>
            <a:r>
              <a:rPr lang="es-ES_tradnl" smtClean="0"/>
              <a:t>para ingresar cargo</a:t>
            </a:r>
            <a:endParaRPr lang="es-ES_tradnl" dirty="0" smtClean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4A6EB25-236D-4767-B8A7-FD1DBE548BA2}" type="datetime1">
              <a:rPr lang="es-ES_tradnl" altLang="en-US"/>
              <a:pPr/>
              <a:t>30/07/2020</a:t>
            </a:fld>
            <a:endParaRPr lang="es-ES_tradnl" altLang="en-US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altLang="en-US" sz="1600"/>
              <a:t>Haga clic para ingresar direcci</a:t>
            </a:r>
            <a:r>
              <a:rPr lang="es-ES" altLang="en-US" sz="1600"/>
              <a:t>ón</a:t>
            </a:r>
            <a:endParaRPr lang="es-ES_tradnl" altLang="en-US" sz="160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s-ES_tradnl" altLang="en-US" sz="1600"/>
              <a:t>Haga clic para ingresar </a:t>
            </a:r>
            <a:r>
              <a:rPr lang="es-ES" altLang="en-US" sz="1600"/>
              <a:t>e-mail</a:t>
            </a:r>
            <a:endParaRPr lang="es-ES_tradnl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rche.com/2019/08/pkm-in-action-part-3/" TargetMode="External"/><Relationship Id="rId2" Type="http://schemas.openxmlformats.org/officeDocument/2006/relationships/hyperlink" Target="https://jarche.com/category/pkmaste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kmilton.com/2019/05/why-knowledge-management-is-not-oxymor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dgoolsarran@oa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39238" cy="6853237"/>
          </a:xfrm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84213" y="441960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altLang="en-US" sz="4000" b="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OAS KM GROUP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331913" y="6453188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09/19/2019</a:t>
            </a:r>
            <a:endParaRPr lang="en-US" altLang="en-US" sz="1200" dirty="0">
              <a:latin typeface="Arial" pitchFamily="34" charset="0"/>
            </a:endParaRPr>
          </a:p>
        </p:txBody>
      </p:sp>
      <p:pic>
        <p:nvPicPr>
          <p:cNvPr id="1536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64263" y="152400"/>
            <a:ext cx="297973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CEDOGR</a:t>
            </a:r>
            <a:endParaRPr lang="en-US" altLang="en-US" sz="401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altLang="en-US" sz="15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Organizational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527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94" y="993045"/>
            <a:ext cx="8229600" cy="10004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61" y="1004743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Resources: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Girard, John &amp;Girard, JoAnn. </a:t>
            </a:r>
            <a:r>
              <a:rPr lang="en-US" sz="1800" i="1" dirty="0" smtClean="0"/>
              <a:t>Defining </a:t>
            </a:r>
            <a:r>
              <a:rPr lang="en-US" sz="1800" i="1" dirty="0"/>
              <a:t>knowledge management: Toward an applied </a:t>
            </a:r>
            <a:r>
              <a:rPr lang="en-US" sz="1800" i="1" dirty="0" smtClean="0"/>
              <a:t>compendium.</a:t>
            </a:r>
            <a:r>
              <a:rPr lang="en-US" sz="1800" dirty="0" smtClean="0"/>
              <a:t> Online </a:t>
            </a:r>
            <a:r>
              <a:rPr lang="en-US" sz="1800" dirty="0"/>
              <a:t>Journal of Applied Knowledge Management A Publication of the International Institute for Applied Knowledge Management Volume 3, Issue 1, </a:t>
            </a:r>
            <a:r>
              <a:rPr lang="en-US" sz="1800" dirty="0" smtClean="0"/>
              <a:t>2015. </a:t>
            </a:r>
            <a:endParaRPr lang="en-US" sz="1800" dirty="0"/>
          </a:p>
          <a:p>
            <a:r>
              <a:rPr lang="en-US" sz="1800" dirty="0" smtClean="0"/>
              <a:t>Filip, Barbara (2019) </a:t>
            </a:r>
            <a:r>
              <a:rPr lang="en-US" sz="1800" i="1" dirty="0" smtClean="0"/>
              <a:t>Presentation - </a:t>
            </a:r>
            <a:r>
              <a:rPr lang="en-US" sz="1800" dirty="0" smtClean="0"/>
              <a:t>KM 101 – in a rush. George Mason University. (Images adapted slides 2 &amp; 3)</a:t>
            </a:r>
          </a:p>
          <a:p>
            <a:r>
              <a:rPr lang="en-US" sz="1800" dirty="0" err="1" smtClean="0"/>
              <a:t>Jarche</a:t>
            </a:r>
            <a:r>
              <a:rPr lang="en-US" sz="1800" dirty="0" smtClean="0"/>
              <a:t>, Harold. </a:t>
            </a:r>
            <a:r>
              <a:rPr lang="en-US" sz="1800" i="1" dirty="0" smtClean="0"/>
              <a:t>PKM </a:t>
            </a:r>
            <a:r>
              <a:rPr lang="en-US" sz="1800" i="1" dirty="0"/>
              <a:t>in action</a:t>
            </a:r>
            <a:r>
              <a:rPr lang="en-US" sz="1800" dirty="0"/>
              <a:t>. Part </a:t>
            </a:r>
            <a:r>
              <a:rPr lang="en-US" sz="1800" dirty="0" smtClean="0"/>
              <a:t>3. </a:t>
            </a:r>
            <a:r>
              <a:rPr lang="en-US" sz="1800" i="1" dirty="0" smtClean="0"/>
              <a:t>Posted</a:t>
            </a:r>
            <a:r>
              <a:rPr lang="en-US" sz="1800" i="1" dirty="0"/>
              <a:t> 2019-08-14; filed under </a:t>
            </a:r>
            <a:r>
              <a:rPr lang="en-US" sz="1800" i="1" u="sng" dirty="0" err="1" smtClean="0">
                <a:hlinkClick r:id="rId2"/>
              </a:rPr>
              <a:t>PKMastery</a:t>
            </a:r>
            <a:r>
              <a:rPr lang="en-US" sz="1800" i="1" dirty="0"/>
              <a:t> </a:t>
            </a:r>
            <a:r>
              <a:rPr lang="en-US" sz="1800" u="sng" dirty="0" smtClean="0">
                <a:hlinkClick r:id="rId3"/>
              </a:rPr>
              <a:t>https</a:t>
            </a:r>
            <a:r>
              <a:rPr lang="en-US" sz="1800" u="sng" dirty="0">
                <a:hlinkClick r:id="rId3"/>
              </a:rPr>
              <a:t>://jarche.com/2019/08/pkm-in-action-part-3</a:t>
            </a:r>
            <a:r>
              <a:rPr lang="en-US" sz="1800" u="sng" dirty="0" smtClean="0">
                <a:hlinkClick r:id="rId3"/>
              </a:rPr>
              <a:t>/</a:t>
            </a:r>
            <a:endParaRPr lang="en-US" sz="1800" dirty="0"/>
          </a:p>
          <a:p>
            <a:r>
              <a:rPr lang="en-US" sz="1800" dirty="0" smtClean="0"/>
              <a:t>Milton</a:t>
            </a:r>
            <a:r>
              <a:rPr lang="en-US" sz="1800" dirty="0"/>
              <a:t>, Nick &amp; </a:t>
            </a:r>
            <a:r>
              <a:rPr lang="en-US" sz="1800" dirty="0" err="1"/>
              <a:t>Lambe</a:t>
            </a:r>
            <a:r>
              <a:rPr lang="en-US" sz="1800" dirty="0"/>
              <a:t>, Patrick (2016), </a:t>
            </a:r>
            <a:r>
              <a:rPr lang="en-US" sz="1800" i="1" dirty="0"/>
              <a:t>The Knowledge Manager’s Handbook: A step-by-step guide to embedding effective knowledge management in your </a:t>
            </a:r>
            <a:r>
              <a:rPr lang="en-US" sz="1800" i="1" dirty="0" smtClean="0"/>
              <a:t>organization.</a:t>
            </a:r>
          </a:p>
          <a:p>
            <a:r>
              <a:rPr lang="en-US" sz="1800" dirty="0" smtClean="0"/>
              <a:t>Images Communities of Practice </a:t>
            </a:r>
          </a:p>
          <a:p>
            <a:r>
              <a:rPr lang="en-US" sz="1800" u="sng" dirty="0">
                <a:hlinkClick r:id="rId4"/>
              </a:rPr>
              <a:t>https://www.nickmilton.com/2019/05/why-knowledge-management-is-not-oxymoron.html</a:t>
            </a:r>
            <a:endParaRPr lang="en-US" sz="1800" dirty="0"/>
          </a:p>
          <a:p>
            <a:endParaRPr lang="en-US" sz="1800" dirty="0" smtClean="0"/>
          </a:p>
          <a:p>
            <a:endParaRPr lang="en-US" sz="1800" i="1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55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39238" cy="6853237"/>
          </a:xfrm>
        </p:spPr>
      </p:pic>
      <p:sp>
        <p:nvSpPr>
          <p:cNvPr id="18436" name="Marcador de fecha 3"/>
          <p:cNvSpPr>
            <a:spLocks noGrp="1"/>
          </p:cNvSpPr>
          <p:nvPr>
            <p:ph type="dt" sz="quarter" idx="10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41D4EDE-D564-40B2-855E-5CDCFC2B31A3}" type="datetime1">
              <a:rPr lang="es-ES_tradnl" altLang="es-ES_tradnl" sz="1600" b="1">
                <a:solidFill>
                  <a:schemeClr val="bg1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30/07/2020</a:t>
            </a:fld>
            <a:endParaRPr lang="es-ES_tradnl" altLang="es-ES_tradnl" sz="16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8650" y="2349500"/>
            <a:ext cx="5456238" cy="44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6" name="Marcador de contenido 2"/>
          <p:cNvSpPr txBox="1">
            <a:spLocks/>
          </p:cNvSpPr>
          <p:nvPr/>
        </p:nvSpPr>
        <p:spPr bwMode="auto">
          <a:xfrm>
            <a:off x="628650" y="3144838"/>
            <a:ext cx="7886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685800" indent="-2286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s-ES_tradnl" sz="1600" dirty="0" smtClean="0">
                <a:solidFill>
                  <a:srgbClr val="C6D9F1"/>
                </a:solidFill>
                <a:latin typeface="Arial" pitchFamily="34" charset="0"/>
                <a:cs typeface="Arial" pitchFamily="34" charset="0"/>
              </a:rPr>
              <a:t>Denise Goolsarran</a:t>
            </a:r>
            <a:br>
              <a:rPr lang="en-US" altLang="es-ES_tradnl" sz="1600" dirty="0" smtClean="0">
                <a:solidFill>
                  <a:srgbClr val="C6D9F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s-ES_tradnl" sz="1600" dirty="0" smtClean="0">
                <a:solidFill>
                  <a:srgbClr val="C6D9F1"/>
                </a:solidFill>
                <a:latin typeface="Arial" pitchFamily="34" charset="0"/>
                <a:cs typeface="Arial" pitchFamily="34" charset="0"/>
              </a:rPr>
              <a:t>Strategic Counsel for Organizational Development and Management for Results</a:t>
            </a:r>
            <a:br>
              <a:rPr lang="en-US" altLang="es-ES_tradnl" sz="1600" dirty="0" smtClean="0">
                <a:solidFill>
                  <a:srgbClr val="C6D9F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s-ES_tradnl" sz="1600" dirty="0" smtClean="0">
                <a:solidFill>
                  <a:srgbClr val="C6D9F1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altLang="es-ES_tradn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dgoolsarran@oas.org</a:t>
            </a:r>
            <a:r>
              <a:rPr lang="en-US" altLang="es-ES_tradn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altLang="es-ES_tradn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8650" y="4497388"/>
            <a:ext cx="5456238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441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56" y="1196752"/>
            <a:ext cx="7808168" cy="10844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Knowledge is the capacity for effective action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78642"/>
              </p:ext>
            </p:extLst>
          </p:nvPr>
        </p:nvGraphicFramePr>
        <p:xfrm>
          <a:off x="2118544" y="2348473"/>
          <a:ext cx="5612121" cy="412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rved Down Arrow 5"/>
          <p:cNvSpPr/>
          <p:nvPr/>
        </p:nvSpPr>
        <p:spPr>
          <a:xfrm rot="16653124">
            <a:off x="3251417" y="4746525"/>
            <a:ext cx="798149" cy="50473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6653124">
            <a:off x="3467441" y="3255038"/>
            <a:ext cx="798149" cy="504734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5850" y="4777170"/>
            <a:ext cx="215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Learning </a:t>
            </a:r>
            <a:r>
              <a:rPr lang="en-US" b="1" dirty="0" smtClean="0">
                <a:solidFill>
                  <a:schemeClr val="bg1"/>
                </a:solidFill>
              </a:rPr>
              <a:t>Through </a:t>
            </a:r>
            <a:r>
              <a:rPr lang="en-US" b="1" dirty="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5784" y="3371016"/>
            <a:ext cx="13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Decision Making</a:t>
            </a:r>
          </a:p>
        </p:txBody>
      </p:sp>
      <p:sp>
        <p:nvSpPr>
          <p:cNvPr id="10" name="Curved Down Arrow 9"/>
          <p:cNvSpPr/>
          <p:nvPr/>
        </p:nvSpPr>
        <p:spPr>
          <a:xfrm rot="16200000" flipV="1">
            <a:off x="5909374" y="4826871"/>
            <a:ext cx="798148" cy="430099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5564367" flipV="1">
            <a:off x="5529505" y="3303262"/>
            <a:ext cx="798148" cy="409925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What is Knowledge?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39" y="1140586"/>
            <a:ext cx="7662802" cy="1064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b="1" dirty="0" smtClean="0"/>
              <a:t>KM helps </a:t>
            </a:r>
            <a:r>
              <a:rPr lang="en-US" sz="3100" b="1" dirty="0"/>
              <a:t>people share and put </a:t>
            </a:r>
            <a:r>
              <a:rPr lang="en-US" sz="3100" b="1" dirty="0" smtClean="0"/>
              <a:t>information &amp; experiential knowledge into </a:t>
            </a:r>
            <a:r>
              <a:rPr lang="en-US" sz="3100" b="1" dirty="0"/>
              <a:t>action in </a:t>
            </a:r>
            <a:r>
              <a:rPr lang="en-US" sz="3100" b="1" dirty="0" smtClean="0"/>
              <a:t>ways that </a:t>
            </a:r>
            <a:r>
              <a:rPr lang="en-US" sz="3100" b="1" dirty="0"/>
              <a:t>improve </a:t>
            </a:r>
            <a:r>
              <a:rPr lang="en-US" sz="3100" b="1" dirty="0" smtClean="0"/>
              <a:t>organizational performance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37117"/>
              </p:ext>
            </p:extLst>
          </p:nvPr>
        </p:nvGraphicFramePr>
        <p:xfrm>
          <a:off x="2123728" y="2348880"/>
          <a:ext cx="5507638" cy="405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1027443" y="2348880"/>
            <a:ext cx="2248413" cy="2448272"/>
          </a:xfrm>
          <a:prstGeom prst="cloudCallout">
            <a:avLst>
              <a:gd name="adj1" fmla="val 85820"/>
              <a:gd name="adj2" fmla="val -12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is like paint.  It does no good until it’s applied.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What is Knowledge Management?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6632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KM?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File:Fxemoji u274C.svg - Wikimedia Common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40" y="1224980"/>
            <a:ext cx="1056003" cy="1056003"/>
          </a:xfrm>
        </p:spPr>
      </p:pic>
      <p:pic>
        <p:nvPicPr>
          <p:cNvPr id="6" name="Picture 5" descr="File:RNAS roundels 1914-1915.svg - Wikimedia Commons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2794096"/>
            <a:ext cx="1296144" cy="12961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9592" y="1300132"/>
            <a:ext cx="5962128" cy="1019944"/>
            <a:chOff x="1058900" y="1300132"/>
            <a:chExt cx="4665984" cy="1019944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058900" y="1300132"/>
              <a:ext cx="4665984" cy="1019944"/>
            </a:xfrm>
            <a:prstGeom prst="wedgeRoundRectCallout">
              <a:avLst>
                <a:gd name="adj1" fmla="val -59415"/>
                <a:gd name="adj2" fmla="val 5534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5656" y="1597442"/>
              <a:ext cx="3839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"the management of knowledge</a:t>
              </a:r>
              <a:r>
                <a:rPr lang="en-US" b="1" i="1" dirty="0" smtClean="0"/>
                <a:t>" </a:t>
              </a:r>
              <a:endParaRPr lang="en-US" b="1" i="1" dirty="0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899592" y="2519233"/>
            <a:ext cx="6106144" cy="1845871"/>
          </a:xfrm>
          <a:prstGeom prst="wedgeRoundRectCallout">
            <a:avLst>
              <a:gd name="adj1" fmla="val 56456"/>
              <a:gd name="adj2" fmla="val 35032"/>
              <a:gd name="adj3" fmla="val 16667"/>
            </a:avLst>
          </a:prstGeom>
          <a:solidFill>
            <a:srgbClr val="1C4A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Framework </a:t>
            </a:r>
            <a:r>
              <a:rPr lang="en-US" b="1" dirty="0"/>
              <a:t>where expectations are set, actions are taken, and behaviors are put in place and sustained, to maximize the value of the know-how of the </a:t>
            </a:r>
            <a:r>
              <a:rPr lang="en-US" b="1" dirty="0" smtClean="0"/>
              <a:t>organization (Nick Milton)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18779" y="5120216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AD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Attention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AD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2396" y="4564261"/>
            <a:ext cx="3456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252A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Priority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2252A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7744" y="6242703"/>
            <a:ext cx="694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rush Script MT" panose="03060802040406070304" pitchFamily="66" charset="0"/>
              </a:rPr>
              <a:t>It's </a:t>
            </a:r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how you manage</a:t>
            </a:r>
            <a:r>
              <a:rPr lang="en-US" dirty="0">
                <a:latin typeface="Brush Script MT" panose="03060802040406070304" pitchFamily="66" charset="0"/>
              </a:rPr>
              <a:t>, when you </a:t>
            </a:r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realize the importance of </a:t>
            </a:r>
            <a:r>
              <a:rPr lang="en-US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Knowledge</a:t>
            </a:r>
            <a:r>
              <a:rPr lang="en-US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. </a:t>
            </a:r>
            <a:r>
              <a:rPr lang="en-US" dirty="0" smtClean="0">
                <a:latin typeface="Brush Script MT" panose="03060802040406070304" pitchFamily="66" charset="0"/>
              </a:rPr>
              <a:t>-Nick Milton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6" y="0"/>
            <a:ext cx="8956409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OAS’ Transformation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&amp; Culture change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336704" cy="26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0486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5945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6785173" y="2792872"/>
            <a:ext cx="549826" cy="311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3" y="1326511"/>
            <a:ext cx="68000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34999" y="1772816"/>
            <a:ext cx="1719242" cy="3240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6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Knowledge Management -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one of the </a:t>
            </a:r>
            <a:r>
              <a:rPr lang="en-US" altLang="en-US" sz="1600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critical competencies for supporting </a:t>
            </a:r>
            <a:r>
              <a:rPr lang="en-US" altLang="en-US" sz="1600" b="1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collaboration</a:t>
            </a:r>
            <a:r>
              <a:rPr lang="en-US" altLang="en-US" sz="1600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altLang="en-US" sz="1600" b="1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creation of new knowledge </a:t>
            </a:r>
            <a:r>
              <a:rPr lang="en-US" altLang="en-US" sz="1600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&amp; </a:t>
            </a:r>
            <a:r>
              <a:rPr lang="en-US" altLang="en-US" sz="1600" b="1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innovation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. </a:t>
            </a:r>
            <a:b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16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0086" y="0"/>
            <a:ext cx="89564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Competencies needed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476"/>
            <a:ext cx="8229600" cy="1143000"/>
          </a:xfrm>
        </p:spPr>
        <p:txBody>
          <a:bodyPr/>
          <a:lstStyle/>
          <a:p>
            <a:pPr algn="ctr"/>
            <a:r>
              <a:rPr lang="en-US" sz="2400" dirty="0"/>
              <a:t>Knowledge sharing and knowledge management </a:t>
            </a:r>
            <a:br>
              <a:rPr lang="en-US" sz="2400" dirty="0"/>
            </a:br>
            <a:r>
              <a:rPr lang="en-US" sz="2400" dirty="0" smtClean="0"/>
              <a:t>Empower our </a:t>
            </a:r>
            <a:r>
              <a:rPr lang="en-US" sz="2400" dirty="0"/>
              <a:t>Personnel</a:t>
            </a:r>
            <a:br>
              <a:rPr lang="en-US" sz="2400" dirty="0"/>
            </a:br>
            <a:r>
              <a:rPr lang="en-US" sz="2400" dirty="0" smtClean="0"/>
              <a:t>Create value </a:t>
            </a:r>
            <a:r>
              <a:rPr lang="en-US" sz="2400" dirty="0"/>
              <a:t>for our Member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0848"/>
            <a:ext cx="9067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Why do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KM?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77" y="4953428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rgbClr val="002060"/>
                </a:solidFill>
                <a:effectLst>
                  <a:glow rad="127000">
                    <a:schemeClr val="accent6"/>
                  </a:glow>
                </a:effectLst>
                <a:latin typeface="Arial" pitchFamily="34" charset="0"/>
                <a:ea typeface="ＭＳ Ｐゴシック" pitchFamily="34" charset="-128"/>
              </a:rPr>
              <a:t>IT’S </a:t>
            </a:r>
            <a:r>
              <a:rPr lang="en-US" altLang="en-US" sz="4000" dirty="0">
                <a:solidFill>
                  <a:srgbClr val="002060"/>
                </a:solidFill>
                <a:effectLst>
                  <a:glow rad="127000">
                    <a:schemeClr val="accent6"/>
                  </a:glow>
                </a:effectLst>
                <a:latin typeface="Arial" pitchFamily="34" charset="0"/>
                <a:ea typeface="ＭＳ Ｐゴシック" pitchFamily="34" charset="-128"/>
              </a:rPr>
              <a:t>HOW WE WORK</a:t>
            </a:r>
            <a:br>
              <a:rPr lang="en-US" altLang="en-US" sz="4000" dirty="0">
                <a:solidFill>
                  <a:srgbClr val="002060"/>
                </a:solidFill>
                <a:effectLst>
                  <a:glow rad="127000">
                    <a:schemeClr val="accent6"/>
                  </a:glow>
                </a:effectLst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rgbClr val="002060"/>
                </a:solidFill>
                <a:effectLst>
                  <a:glow rad="127000">
                    <a:schemeClr val="accent6"/>
                  </a:glow>
                </a:effectLst>
                <a:latin typeface="Arial" pitchFamily="34" charset="0"/>
                <a:ea typeface="ＭＳ Ｐゴシック" pitchFamily="34" charset="-128"/>
              </a:rPr>
              <a:t>COLLABORATE</a:t>
            </a:r>
            <a:r>
              <a:rPr lang="en-US" altLang="en-US" sz="4000" dirty="0">
                <a:solidFill>
                  <a:srgbClr val="002060"/>
                </a:solidFill>
                <a:effectLst>
                  <a:glow rad="127000">
                    <a:schemeClr val="accent6"/>
                  </a:glow>
                </a:effectLst>
                <a:latin typeface="Arial" pitchFamily="34" charset="0"/>
                <a:ea typeface="ＭＳ Ｐゴシック" pitchFamily="34" charset="-128"/>
              </a:rPr>
              <a:t>, INNOVATE, DELIVER RESULTS</a:t>
            </a:r>
            <a:endParaRPr lang="en-US" sz="4000" dirty="0">
              <a:solidFill>
                <a:srgbClr val="002060"/>
              </a:solidFill>
              <a:effectLst>
                <a:glow rad="127000">
                  <a:schemeClr val="accent6"/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978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Embedding Knowledge Management</a:t>
            </a:r>
            <a:endParaRPr lang="en-US" sz="2800" b="1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8585" y="2081121"/>
            <a:ext cx="1656184" cy="1889642"/>
            <a:chOff x="368585" y="2081121"/>
            <a:chExt cx="1656184" cy="1889642"/>
          </a:xfrm>
        </p:grpSpPr>
        <p:pic>
          <p:nvPicPr>
            <p:cNvPr id="3" name="Picture 2" descr="File:Octicons-&lt;strong&gt;key&lt;/strong&gt;.svg - Wikimedia Commons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27" y="2081121"/>
              <a:ext cx="1301119" cy="14847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8585" y="3447543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275791"/>
                  </a:solidFill>
                </a:rPr>
                <a:t>Access to critical knowledge</a:t>
              </a:r>
              <a:endParaRPr lang="en-US" sz="1400" b="1" dirty="0">
                <a:solidFill>
                  <a:srgbClr val="27579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38128" y="2185462"/>
            <a:ext cx="1800200" cy="1781470"/>
            <a:chOff x="2638128" y="2185462"/>
            <a:chExt cx="1800200" cy="1781470"/>
          </a:xfrm>
        </p:grpSpPr>
        <p:pic>
          <p:nvPicPr>
            <p:cNvPr id="5" name="Picture 4" descr="Group Together Teamwork · Free vector graphic on Pixabay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28" y="2185462"/>
              <a:ext cx="1800200" cy="11198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80084" y="3443712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D28C52"/>
                  </a:solidFill>
                </a:rPr>
                <a:t>Collaboration &amp; Coordination</a:t>
              </a:r>
              <a:endParaRPr lang="en-US" sz="1400" b="1" dirty="0">
                <a:solidFill>
                  <a:srgbClr val="D28C5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2388" y="1993272"/>
            <a:ext cx="1656184" cy="2165234"/>
            <a:chOff x="5062388" y="1993272"/>
            <a:chExt cx="1656184" cy="2165234"/>
          </a:xfrm>
        </p:grpSpPr>
        <p:pic>
          <p:nvPicPr>
            <p:cNvPr id="6" name="Picture 5" descr="File:Check font awesome.svg - Wikimedia Commons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993272"/>
              <a:ext cx="1440160" cy="1440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62388" y="3419842"/>
              <a:ext cx="16561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275791"/>
                  </a:solidFill>
                </a:rPr>
                <a:t>Supporting better decision making</a:t>
              </a:r>
              <a:endParaRPr lang="en-US" sz="1400" b="1" dirty="0">
                <a:solidFill>
                  <a:srgbClr val="27579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2336" y="2129447"/>
            <a:ext cx="1750144" cy="1921337"/>
            <a:chOff x="7142336" y="2129447"/>
            <a:chExt cx="1750144" cy="1921337"/>
          </a:xfrm>
        </p:grpSpPr>
        <p:pic>
          <p:nvPicPr>
            <p:cNvPr id="7" name="Picture 6" descr="Talk:a - Wiktionary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336" y="2129447"/>
              <a:ext cx="1318096" cy="131809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36296" y="352756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36518"/>
                  </a:solidFill>
                </a:rPr>
                <a:t>Capitalizing on our knowledge</a:t>
              </a:r>
              <a:endParaRPr lang="en-US" sz="1400" b="1" dirty="0">
                <a:solidFill>
                  <a:srgbClr val="C3651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sz="3600" b="1" dirty="0" smtClean="0">
                <a:solidFill>
                  <a:schemeClr val="bg1"/>
                </a:solidFill>
              </a:rPr>
              <a:t>Some of the benefits of KM</a:t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100" b="1" dirty="0" smtClean="0">
                <a:solidFill>
                  <a:schemeClr val="bg1"/>
                </a:solidFill>
              </a:rPr>
              <a:t/>
            </a:r>
            <a:br>
              <a:rPr lang="en-US" altLang="en-US" sz="3100" b="1" dirty="0" smtClean="0">
                <a:solidFill>
                  <a:schemeClr val="bg1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4" y="1259632"/>
            <a:ext cx="7729482" cy="548173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SzTx/>
              <a:buNone/>
              <a:defRPr/>
            </a:pPr>
            <a:endParaRPr lang="en-US" dirty="0"/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Reducing </a:t>
            </a:r>
            <a:r>
              <a:rPr lang="en-US" sz="3300" dirty="0"/>
              <a:t>time in the search for information, </a:t>
            </a:r>
            <a:endParaRPr lang="en-US" sz="3300" dirty="0" smtClean="0"/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and </a:t>
            </a:r>
            <a:r>
              <a:rPr lang="en-US" sz="3300" dirty="0"/>
              <a:t>avoiding duplication of </a:t>
            </a:r>
            <a:r>
              <a:rPr lang="en-US" sz="3300" dirty="0" smtClean="0"/>
              <a:t>efforts </a:t>
            </a:r>
          </a:p>
          <a:p>
            <a:pPr algn="just">
              <a:spcBef>
                <a:spcPct val="0"/>
              </a:spcBef>
              <a:buSzTx/>
              <a:defRPr/>
            </a:pPr>
            <a:endParaRPr lang="en-US" sz="3300" dirty="0" smtClean="0"/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Avoid repeating mistakes</a:t>
            </a:r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endParaRPr lang="en-US" sz="3300" dirty="0"/>
          </a:p>
          <a:p>
            <a:pPr marL="0" indent="0" algn="just">
              <a:spcBef>
                <a:spcPct val="0"/>
              </a:spcBef>
              <a:buSzTx/>
              <a:buFontTx/>
              <a:buNone/>
              <a:defRPr/>
            </a:pPr>
            <a:endParaRPr lang="en-US" sz="3300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sz="3300" dirty="0"/>
              <a:t>Enabling individual and organizational </a:t>
            </a:r>
            <a:r>
              <a:rPr lang="en-US" sz="3300" dirty="0" smtClean="0"/>
              <a:t>learning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sz="3300" dirty="0"/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Promoting </a:t>
            </a:r>
            <a:r>
              <a:rPr lang="en-US" sz="3300" dirty="0"/>
              <a:t>greater collaboration </a:t>
            </a:r>
            <a:r>
              <a:rPr lang="en-US" sz="3300" dirty="0" smtClean="0"/>
              <a:t>and</a:t>
            </a:r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 </a:t>
            </a:r>
            <a:r>
              <a:rPr lang="en-US" sz="3300" dirty="0"/>
              <a:t>integration of efforts </a:t>
            </a:r>
            <a:r>
              <a:rPr lang="en-US" sz="3300" dirty="0" smtClean="0"/>
              <a:t>to deliver results</a:t>
            </a:r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endParaRPr lang="en-US" sz="3300" dirty="0" smtClean="0"/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/>
              <a:t>Capturing </a:t>
            </a:r>
            <a:r>
              <a:rPr lang="en-US" sz="3300" dirty="0" smtClean="0"/>
              <a:t>&amp;</a:t>
            </a:r>
            <a:r>
              <a:rPr lang="en-US" sz="3300" dirty="0"/>
              <a:t> </a:t>
            </a:r>
            <a:r>
              <a:rPr lang="en-US" sz="3300" dirty="0" smtClean="0"/>
              <a:t>capitalizing on </a:t>
            </a:r>
          </a:p>
          <a:p>
            <a:pPr marL="0" indent="0" algn="just">
              <a:spcBef>
                <a:spcPct val="0"/>
              </a:spcBef>
              <a:buSzTx/>
              <a:buNone/>
              <a:defRPr/>
            </a:pPr>
            <a:r>
              <a:rPr lang="en-US" sz="3300" dirty="0" smtClean="0"/>
              <a:t>institutional knowledge/ memory</a:t>
            </a:r>
            <a:endParaRPr lang="en-US" sz="3300" dirty="0"/>
          </a:p>
          <a:p>
            <a:pPr marL="0" indent="0" algn="just">
              <a:spcBef>
                <a:spcPct val="0"/>
              </a:spcBef>
              <a:buSzTx/>
              <a:buFontTx/>
              <a:buNone/>
              <a:defRPr/>
            </a:pPr>
            <a:endParaRPr lang="en-US" dirty="0"/>
          </a:p>
          <a:p>
            <a:pPr algn="just">
              <a:spcBef>
                <a:spcPct val="0"/>
              </a:spcBef>
              <a:buSzTx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ile:Simple &lt;strong&gt;icon&lt;/strong&gt; &lt;strong&gt;time&lt;/strong&gt;.sv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1272901"/>
            <a:ext cx="1216234" cy="9729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811" y="2457264"/>
            <a:ext cx="987255" cy="971736"/>
            <a:chOff x="2915816" y="827720"/>
            <a:chExt cx="2420888" cy="2420888"/>
          </a:xfrm>
        </p:grpSpPr>
        <p:pic>
          <p:nvPicPr>
            <p:cNvPr id="5" name="Picture 4" descr="File:&lt;strong&gt;Repeat&lt;/strong&gt; font awesome.svg - Wikimedia Common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827720"/>
              <a:ext cx="2420888" cy="2420888"/>
            </a:xfrm>
            <a:prstGeom prst="rect">
              <a:avLst/>
            </a:prstGeom>
          </p:spPr>
        </p:pic>
        <p:pic>
          <p:nvPicPr>
            <p:cNvPr id="6" name="Picture 5" descr="File:TAR &lt;strong&gt;Exclamation icon&lt;/strong&gt;.svg - Wikimedia Commons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79" y="1532168"/>
              <a:ext cx="998162" cy="877104"/>
            </a:xfrm>
            <a:prstGeom prst="rect">
              <a:avLst/>
            </a:prstGeom>
          </p:spPr>
        </p:pic>
      </p:grpSp>
      <p:pic>
        <p:nvPicPr>
          <p:cNvPr id="8" name="Picture 7" descr="Clipart - &lt;strong&gt;Learn icon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" y="3612363"/>
            <a:ext cx="966634" cy="896757"/>
          </a:xfrm>
          <a:prstGeom prst="rect">
            <a:avLst/>
          </a:prstGeom>
        </p:spPr>
      </p:pic>
      <p:pic>
        <p:nvPicPr>
          <p:cNvPr id="9" name="Picture 8" descr="#noemail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57504"/>
            <a:ext cx="1090726" cy="903744"/>
          </a:xfrm>
          <a:prstGeom prst="rect">
            <a:avLst/>
          </a:prstGeom>
        </p:spPr>
      </p:pic>
      <p:pic>
        <p:nvPicPr>
          <p:cNvPr id="10" name="Picture 9" descr="File:Ic camera 48px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4" y="5679598"/>
            <a:ext cx="1133778" cy="11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 Nueva presentación1 ESP Azul" id="{7CE67D3C-CE54-F343-938C-C471BC225149}" vid="{1FC495DF-6D39-854A-BD7B-D4A45A56C7D7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 Nueva presentación1 ESP Azul" id="{7CE67D3C-CE54-F343-938C-C471BC225149}" vid="{5487F6F3-E042-124B-91B4-B474C1245B9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4CFD9-48B6-43DF-B50A-6EFAB472702A}">
  <ds:schemaRefs>
    <ds:schemaRef ds:uri="89f4cd83-a2d3-4405-9b45-6aff5241ff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4DBE25-4EE8-46C0-A4A4-C1B77F25A6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4C794-6E89-4B02-81DD-38E57AEC4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14967</TotalTime>
  <Words>337</Words>
  <Application>Microsoft Office PowerPoint</Application>
  <PresentationFormat>On-screen Show (4:3)</PresentationFormat>
  <Paragraphs>76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powerpoint_blue</vt:lpstr>
      <vt:lpstr>Diseño personalizado</vt:lpstr>
      <vt:lpstr>OAS KM GROUP</vt:lpstr>
      <vt:lpstr>Knowledge is the capacity for effective action</vt:lpstr>
      <vt:lpstr> KM helps people share and put information &amp; experiential knowledge into action in ways that improve organizational performance  </vt:lpstr>
      <vt:lpstr>What is KM? </vt:lpstr>
      <vt:lpstr>OAS’ Transformation  &amp; Culture change</vt:lpstr>
      <vt:lpstr>PowerPoint Presentation</vt:lpstr>
      <vt:lpstr>Knowledge sharing and knowledge management  Empower our Personnel Create value for our Member States</vt:lpstr>
      <vt:lpstr>IT’S HOW WE WORK COLLABORATE, INNOVATE, DELIVER RESULTS</vt:lpstr>
      <vt:lpstr>  Some of the benefits of KM   </vt:lpstr>
      <vt:lpstr>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Insertar título aquí</dc:title>
  <dc:creator>Maria Jose  Navia</dc:creator>
  <cp:lastModifiedBy>%kbozicovich%</cp:lastModifiedBy>
  <cp:revision>80</cp:revision>
  <cp:lastPrinted>2019-09-24T20:38:26Z</cp:lastPrinted>
  <dcterms:created xsi:type="dcterms:W3CDTF">2016-09-09T15:36:27Z</dcterms:created>
  <dcterms:modified xsi:type="dcterms:W3CDTF">2020-07-30T16:44:06Z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