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  <p:sldMasterId id="2147483659" r:id="rId5"/>
    <p:sldMasterId id="2147483661" r:id="rId6"/>
    <p:sldMasterId id="2147483650" r:id="rId7"/>
    <p:sldMasterId id="2147483653" r:id="rId8"/>
    <p:sldMasterId id="2147483648" r:id="rId9"/>
  </p:sldMasterIdLst>
  <p:notesMasterIdLst>
    <p:notesMasterId r:id="rId25"/>
  </p:notesMasterIdLst>
  <p:handoutMasterIdLst>
    <p:handoutMasterId r:id="rId26"/>
  </p:handoutMasterIdLst>
  <p:sldIdLst>
    <p:sldId id="260" r:id="rId10"/>
    <p:sldId id="292" r:id="rId11"/>
    <p:sldId id="284" r:id="rId12"/>
    <p:sldId id="268" r:id="rId13"/>
    <p:sldId id="281" r:id="rId14"/>
    <p:sldId id="283" r:id="rId15"/>
    <p:sldId id="285" r:id="rId16"/>
    <p:sldId id="286" r:id="rId17"/>
    <p:sldId id="274" r:id="rId18"/>
    <p:sldId id="287" r:id="rId19"/>
    <p:sldId id="288" r:id="rId20"/>
    <p:sldId id="289" r:id="rId21"/>
    <p:sldId id="291" r:id="rId22"/>
    <p:sldId id="290" r:id="rId23"/>
    <p:sldId id="258" r:id="rId24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838"/>
    <a:srgbClr val="99CA3C"/>
    <a:srgbClr val="336699"/>
    <a:srgbClr val="BB3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70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E3B71-BE0D-4D75-AAAD-AB9500D1AAF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A84DC2-B558-4BD8-A212-F9FAD45CD8EC}">
      <dgm:prSet phldrT="[Text]"/>
      <dgm:spPr/>
      <dgm:t>
        <a:bodyPr/>
        <a:lstStyle/>
        <a:p>
          <a:r>
            <a:rPr lang="en-US" b="1" noProof="0" dirty="0" smtClean="0">
              <a:solidFill>
                <a:schemeClr val="tx1"/>
              </a:solidFill>
            </a:rPr>
            <a:t>Knowledge Sharing </a:t>
          </a:r>
          <a:br>
            <a:rPr lang="en-US" b="1" noProof="0" dirty="0" smtClean="0">
              <a:solidFill>
                <a:schemeClr val="tx1"/>
              </a:solidFill>
            </a:rPr>
          </a:br>
          <a:r>
            <a:rPr lang="en-US" b="1" noProof="0" dirty="0" smtClean="0">
              <a:solidFill>
                <a:schemeClr val="tx1"/>
              </a:solidFill>
            </a:rPr>
            <a:t>2005-2012</a:t>
          </a:r>
          <a:endParaRPr lang="en-US" b="1" noProof="0" dirty="0">
            <a:solidFill>
              <a:schemeClr val="tx1"/>
            </a:solidFill>
          </a:endParaRPr>
        </a:p>
      </dgm:t>
    </dgm:pt>
    <dgm:pt modelId="{D2A6F9FE-B193-4862-BAF7-E7F2CDAED1E2}" type="parTrans" cxnId="{E1462FD9-E67C-43BE-A476-F9586558067E}">
      <dgm:prSet/>
      <dgm:spPr/>
      <dgm:t>
        <a:bodyPr/>
        <a:lstStyle/>
        <a:p>
          <a:endParaRPr lang="en-US" noProof="0" dirty="0"/>
        </a:p>
      </dgm:t>
    </dgm:pt>
    <dgm:pt modelId="{1DD74108-8C69-4CAD-99D2-1C33B54A0AD5}" type="sibTrans" cxnId="{E1462FD9-E67C-43BE-A476-F9586558067E}">
      <dgm:prSet/>
      <dgm:spPr/>
      <dgm:t>
        <a:bodyPr/>
        <a:lstStyle/>
        <a:p>
          <a:endParaRPr lang="en-US" noProof="0" dirty="0"/>
        </a:p>
      </dgm:t>
    </dgm:pt>
    <dgm:pt modelId="{480B5428-6F92-4CAA-9161-2D759414C86E}">
      <dgm:prSet phldrT="[Text]" custT="1"/>
      <dgm:spPr>
        <a:ln w="19050">
          <a:solidFill>
            <a:srgbClr val="F89838"/>
          </a:solidFill>
        </a:ln>
      </dgm:spPr>
      <dgm:t>
        <a:bodyPr/>
        <a:lstStyle/>
        <a:p>
          <a:r>
            <a:rPr lang="en-US" sz="1000" noProof="0" dirty="0" smtClean="0"/>
            <a:t> Social media</a:t>
          </a:r>
          <a:endParaRPr lang="en-US" sz="1000" noProof="0" dirty="0"/>
        </a:p>
      </dgm:t>
    </dgm:pt>
    <dgm:pt modelId="{FB2CBFAC-8C1A-4E7E-BCAA-FFB1A13403FD}" type="parTrans" cxnId="{C8FBE3AE-AAD7-42EE-B06D-3010C9824037}">
      <dgm:prSet/>
      <dgm:spPr/>
      <dgm:t>
        <a:bodyPr/>
        <a:lstStyle/>
        <a:p>
          <a:endParaRPr lang="en-US" noProof="0" dirty="0"/>
        </a:p>
      </dgm:t>
    </dgm:pt>
    <dgm:pt modelId="{6342C9F3-7058-446E-AAF2-09E5D3A48251}" type="sibTrans" cxnId="{C8FBE3AE-AAD7-42EE-B06D-3010C9824037}">
      <dgm:prSet/>
      <dgm:spPr/>
      <dgm:t>
        <a:bodyPr/>
        <a:lstStyle/>
        <a:p>
          <a:endParaRPr lang="en-US" noProof="0" dirty="0"/>
        </a:p>
      </dgm:t>
    </dgm:pt>
    <dgm:pt modelId="{2CC24569-7D22-477E-8E1E-971D7E770765}">
      <dgm:prSet phldrT="[Text]" custT="1"/>
      <dgm:spPr>
        <a:ln w="19050">
          <a:solidFill>
            <a:srgbClr val="F89838"/>
          </a:solidFill>
        </a:ln>
      </dgm:spPr>
      <dgm:t>
        <a:bodyPr/>
        <a:lstStyle/>
        <a:p>
          <a:r>
            <a:rPr lang="en-US" sz="1000" noProof="0" dirty="0" smtClean="0"/>
            <a:t> Online collaboration </a:t>
          </a:r>
          <a:endParaRPr lang="en-US" sz="1000" noProof="0" dirty="0"/>
        </a:p>
      </dgm:t>
    </dgm:pt>
    <dgm:pt modelId="{A3A40B26-1C65-45EB-B7D5-5142A0D6D104}" type="parTrans" cxnId="{2059C145-BA86-42AD-A0F4-731044A9417E}">
      <dgm:prSet/>
      <dgm:spPr/>
      <dgm:t>
        <a:bodyPr/>
        <a:lstStyle/>
        <a:p>
          <a:endParaRPr lang="en-US" noProof="0" dirty="0"/>
        </a:p>
      </dgm:t>
    </dgm:pt>
    <dgm:pt modelId="{697FEF33-D9F0-4331-8A30-10AA8A661E0A}" type="sibTrans" cxnId="{2059C145-BA86-42AD-A0F4-731044A9417E}">
      <dgm:prSet/>
      <dgm:spPr/>
      <dgm:t>
        <a:bodyPr/>
        <a:lstStyle/>
        <a:p>
          <a:endParaRPr lang="en-US" noProof="0" dirty="0"/>
        </a:p>
      </dgm:t>
    </dgm:pt>
    <dgm:pt modelId="{64D9563F-44D1-4AB7-BD80-1C5694140C26}">
      <dgm:prSet phldrT="[Text]"/>
      <dgm:spPr/>
      <dgm:t>
        <a:bodyPr/>
        <a:lstStyle/>
        <a:p>
          <a:r>
            <a:rPr lang="en-US" b="1" noProof="0" dirty="0" smtClean="0">
              <a:solidFill>
                <a:schemeClr val="tx1"/>
              </a:solidFill>
            </a:rPr>
            <a:t>Capacity Development</a:t>
          </a:r>
          <a:br>
            <a:rPr lang="en-US" b="1" noProof="0" dirty="0" smtClean="0">
              <a:solidFill>
                <a:schemeClr val="tx1"/>
              </a:solidFill>
            </a:rPr>
          </a:br>
          <a:r>
            <a:rPr lang="en-US" b="1" noProof="0" dirty="0" smtClean="0">
              <a:solidFill>
                <a:schemeClr val="tx1"/>
              </a:solidFill>
            </a:rPr>
            <a:t>2013-2014</a:t>
          </a:r>
          <a:endParaRPr lang="en-US" b="1" noProof="0" dirty="0">
            <a:solidFill>
              <a:schemeClr val="tx1"/>
            </a:solidFill>
          </a:endParaRPr>
        </a:p>
      </dgm:t>
    </dgm:pt>
    <dgm:pt modelId="{62E40FF1-6ED4-42F4-B34C-66CA2546156A}" type="parTrans" cxnId="{5628E766-32D9-4E6A-ADDC-E22B4EA459D0}">
      <dgm:prSet/>
      <dgm:spPr/>
      <dgm:t>
        <a:bodyPr/>
        <a:lstStyle/>
        <a:p>
          <a:endParaRPr lang="en-US" noProof="0" dirty="0"/>
        </a:p>
      </dgm:t>
    </dgm:pt>
    <dgm:pt modelId="{0F735604-67AF-4124-81C8-C9710B28877F}" type="sibTrans" cxnId="{5628E766-32D9-4E6A-ADDC-E22B4EA459D0}">
      <dgm:prSet/>
      <dgm:spPr/>
      <dgm:t>
        <a:bodyPr/>
        <a:lstStyle/>
        <a:p>
          <a:endParaRPr lang="en-US" noProof="0" dirty="0"/>
        </a:p>
      </dgm:t>
    </dgm:pt>
    <dgm:pt modelId="{5DAC2B64-6A33-4D6A-BA66-1C1C154C2758}">
      <dgm:prSet phldrT="[Text]" custT="1"/>
      <dgm:spPr>
        <a:ln w="19050"/>
      </dgm:spPr>
      <dgm:t>
        <a:bodyPr/>
        <a:lstStyle/>
        <a:p>
          <a:r>
            <a:rPr lang="en-US" sz="1000" noProof="0" dirty="0" smtClean="0"/>
            <a:t> </a:t>
          </a:r>
          <a:r>
            <a:rPr lang="en-US" sz="1000" noProof="0" dirty="0" err="1" smtClean="0"/>
            <a:t>CapDev</a:t>
          </a:r>
          <a:r>
            <a:rPr lang="en-US" sz="1000" noProof="0" dirty="0" smtClean="0"/>
            <a:t> platforms</a:t>
          </a:r>
          <a:endParaRPr lang="en-US" sz="1000" noProof="0" dirty="0"/>
        </a:p>
      </dgm:t>
    </dgm:pt>
    <dgm:pt modelId="{074072A4-1AB8-492D-8B9E-341F823A7287}" type="parTrans" cxnId="{7C617353-6851-46DC-A0B1-46575CEEBF56}">
      <dgm:prSet/>
      <dgm:spPr/>
      <dgm:t>
        <a:bodyPr/>
        <a:lstStyle/>
        <a:p>
          <a:endParaRPr lang="en-US" noProof="0" dirty="0"/>
        </a:p>
      </dgm:t>
    </dgm:pt>
    <dgm:pt modelId="{48671403-CC78-48FF-A8BB-FA22A6065EF4}" type="sibTrans" cxnId="{7C617353-6851-46DC-A0B1-46575CEEBF56}">
      <dgm:prSet/>
      <dgm:spPr/>
      <dgm:t>
        <a:bodyPr/>
        <a:lstStyle/>
        <a:p>
          <a:endParaRPr lang="en-US" noProof="0" dirty="0"/>
        </a:p>
      </dgm:t>
    </dgm:pt>
    <dgm:pt modelId="{2D795BB9-BF51-4408-949A-1BBAA075D3FE}">
      <dgm:prSet phldrT="[Text]"/>
      <dgm:spPr/>
      <dgm:t>
        <a:bodyPr/>
        <a:lstStyle/>
        <a:p>
          <a:r>
            <a:rPr lang="en-US" b="1" noProof="0" dirty="0" smtClean="0">
              <a:solidFill>
                <a:schemeClr val="tx1"/>
              </a:solidFill>
            </a:rPr>
            <a:t>Knowledge Sharing in Research</a:t>
          </a:r>
        </a:p>
        <a:p>
          <a:r>
            <a:rPr lang="en-US" b="1" noProof="0" dirty="0" smtClean="0">
              <a:solidFill>
                <a:schemeClr val="tx1"/>
              </a:solidFill>
            </a:rPr>
            <a:t>2013-15 </a:t>
          </a:r>
          <a:endParaRPr lang="en-US" b="1" noProof="0" dirty="0">
            <a:solidFill>
              <a:schemeClr val="tx1"/>
            </a:solidFill>
          </a:endParaRPr>
        </a:p>
      </dgm:t>
    </dgm:pt>
    <dgm:pt modelId="{CBD230FD-9D13-4B07-A9AF-38D673B0EFA2}" type="parTrans" cxnId="{5829D8AB-4995-4D69-9C0F-D6A5C1136362}">
      <dgm:prSet/>
      <dgm:spPr/>
      <dgm:t>
        <a:bodyPr/>
        <a:lstStyle/>
        <a:p>
          <a:endParaRPr lang="en-US" noProof="0" dirty="0"/>
        </a:p>
      </dgm:t>
    </dgm:pt>
    <dgm:pt modelId="{6B841129-342F-43C5-BC9D-80DFB0BAA51C}" type="sibTrans" cxnId="{5829D8AB-4995-4D69-9C0F-D6A5C1136362}">
      <dgm:prSet/>
      <dgm:spPr/>
      <dgm:t>
        <a:bodyPr/>
        <a:lstStyle/>
        <a:p>
          <a:endParaRPr lang="en-US" noProof="0" dirty="0"/>
        </a:p>
      </dgm:t>
    </dgm:pt>
    <dgm:pt modelId="{38D17C11-E441-4E6D-8C8B-D811BF03D5DE}">
      <dgm:prSet phldrT="[Text]"/>
      <dgm:spPr/>
      <dgm:t>
        <a:bodyPr/>
        <a:lstStyle/>
        <a:p>
          <a:r>
            <a:rPr lang="en-US" b="1" noProof="0" dirty="0" smtClean="0"/>
            <a:t>Data Management</a:t>
          </a:r>
        </a:p>
        <a:p>
          <a:r>
            <a:rPr lang="en-US" b="1" noProof="0" dirty="0" smtClean="0"/>
            <a:t>2016-2017</a:t>
          </a:r>
          <a:endParaRPr lang="en-US" b="1" noProof="0" dirty="0"/>
        </a:p>
      </dgm:t>
    </dgm:pt>
    <dgm:pt modelId="{B783B0FB-6A85-482C-9305-77267B2295FD}" type="parTrans" cxnId="{7CA82D8B-780B-497F-BD02-3CB96310764C}">
      <dgm:prSet/>
      <dgm:spPr/>
      <dgm:t>
        <a:bodyPr/>
        <a:lstStyle/>
        <a:p>
          <a:endParaRPr lang="en-US" noProof="0" dirty="0"/>
        </a:p>
      </dgm:t>
    </dgm:pt>
    <dgm:pt modelId="{F56190EC-BBED-41C6-9A21-7C3446EB419C}" type="sibTrans" cxnId="{7CA82D8B-780B-497F-BD02-3CB96310764C}">
      <dgm:prSet/>
      <dgm:spPr/>
      <dgm:t>
        <a:bodyPr/>
        <a:lstStyle/>
        <a:p>
          <a:endParaRPr lang="en-US" noProof="0" dirty="0"/>
        </a:p>
      </dgm:t>
    </dgm:pt>
    <dgm:pt modelId="{D4C2DAA2-ED25-4298-A4EE-77D4D3332A84}">
      <dgm:prSet phldrT="[Text]" custT="1"/>
      <dgm:spPr>
        <a:ln w="19050">
          <a:solidFill>
            <a:srgbClr val="336699"/>
          </a:solidFill>
        </a:ln>
      </dgm:spPr>
      <dgm:t>
        <a:bodyPr/>
        <a:lstStyle/>
        <a:p>
          <a:r>
            <a:rPr lang="en-US" sz="1000" noProof="0" dirty="0" smtClean="0"/>
            <a:t> Open access to data and information</a:t>
          </a:r>
          <a:endParaRPr lang="en-US" sz="1000" noProof="0" dirty="0"/>
        </a:p>
      </dgm:t>
    </dgm:pt>
    <dgm:pt modelId="{C2294819-71C3-49C6-AC04-E6578C9048B3}" type="parTrans" cxnId="{92040B4F-6938-43B2-AC98-F6D6BB6CBE0F}">
      <dgm:prSet/>
      <dgm:spPr/>
      <dgm:t>
        <a:bodyPr/>
        <a:lstStyle/>
        <a:p>
          <a:endParaRPr lang="en-US" noProof="0" dirty="0"/>
        </a:p>
      </dgm:t>
    </dgm:pt>
    <dgm:pt modelId="{7F36203B-558A-494F-9EDF-AAFFA464353D}" type="sibTrans" cxnId="{92040B4F-6938-43B2-AC98-F6D6BB6CBE0F}">
      <dgm:prSet/>
      <dgm:spPr/>
      <dgm:t>
        <a:bodyPr/>
        <a:lstStyle/>
        <a:p>
          <a:endParaRPr lang="en-US" noProof="0" dirty="0"/>
        </a:p>
      </dgm:t>
    </dgm:pt>
    <dgm:pt modelId="{2F6D7E7A-8A63-44DF-937F-9416623A029F}">
      <dgm:prSet phldrT="[Text]"/>
      <dgm:spPr/>
      <dgm:t>
        <a:bodyPr/>
        <a:lstStyle/>
        <a:p>
          <a:r>
            <a:rPr lang="en-US" noProof="0" dirty="0" smtClean="0"/>
            <a:t>Monitoring, Learning and Evaluation</a:t>
          </a:r>
        </a:p>
        <a:p>
          <a:r>
            <a:rPr lang="en-US" noProof="0" dirty="0" smtClean="0"/>
            <a:t>2018- onwards</a:t>
          </a:r>
          <a:endParaRPr lang="en-US" noProof="0" dirty="0"/>
        </a:p>
      </dgm:t>
    </dgm:pt>
    <dgm:pt modelId="{489801DB-6B3F-4E06-BD14-45475DF7489D}" type="parTrans" cxnId="{7290B691-96B1-4340-BEA9-B2CD567800FF}">
      <dgm:prSet/>
      <dgm:spPr/>
      <dgm:t>
        <a:bodyPr/>
        <a:lstStyle/>
        <a:p>
          <a:endParaRPr lang="en-US" noProof="0" dirty="0"/>
        </a:p>
      </dgm:t>
    </dgm:pt>
    <dgm:pt modelId="{1AF3DBD1-6F5C-4151-A676-9F374D89DEBB}" type="sibTrans" cxnId="{7290B691-96B1-4340-BEA9-B2CD567800FF}">
      <dgm:prSet/>
      <dgm:spPr/>
      <dgm:t>
        <a:bodyPr/>
        <a:lstStyle/>
        <a:p>
          <a:endParaRPr lang="en-US" noProof="0" dirty="0"/>
        </a:p>
      </dgm:t>
    </dgm:pt>
    <dgm:pt modelId="{DAA7C7CB-295D-4610-9AF6-2A0C17200F9C}">
      <dgm:prSet phldrT="[Text]" custT="1"/>
      <dgm:spPr>
        <a:ln w="19050">
          <a:solidFill>
            <a:srgbClr val="F89838"/>
          </a:solidFill>
        </a:ln>
      </dgm:spPr>
      <dgm:t>
        <a:bodyPr/>
        <a:lstStyle/>
        <a:p>
          <a:r>
            <a:rPr lang="en-US" sz="1000" noProof="0" dirty="0" smtClean="0"/>
            <a:t> Facilitation </a:t>
          </a:r>
          <a:endParaRPr lang="en-US" sz="1000" noProof="0" dirty="0"/>
        </a:p>
      </dgm:t>
    </dgm:pt>
    <dgm:pt modelId="{4095C451-E48D-4265-A352-B6EF0573BDA0}" type="parTrans" cxnId="{6563102B-3B61-4649-A10A-E55738CD9CF1}">
      <dgm:prSet/>
      <dgm:spPr/>
      <dgm:t>
        <a:bodyPr/>
        <a:lstStyle/>
        <a:p>
          <a:endParaRPr lang="en-US" noProof="0" dirty="0"/>
        </a:p>
      </dgm:t>
    </dgm:pt>
    <dgm:pt modelId="{F808DFD8-2325-43A7-9EA5-DBA7C4628D25}" type="sibTrans" cxnId="{6563102B-3B61-4649-A10A-E55738CD9CF1}">
      <dgm:prSet/>
      <dgm:spPr/>
      <dgm:t>
        <a:bodyPr/>
        <a:lstStyle/>
        <a:p>
          <a:endParaRPr lang="en-US" noProof="0" dirty="0"/>
        </a:p>
      </dgm:t>
    </dgm:pt>
    <dgm:pt modelId="{AF64D482-92D4-494D-86AC-8C84931BB6E3}">
      <dgm:prSet phldrT="[Text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n-US" sz="1000" noProof="0" dirty="0" smtClean="0"/>
            <a:t> Theory of Change applied to projects</a:t>
          </a:r>
          <a:endParaRPr lang="en-US" sz="1000" noProof="0" dirty="0"/>
        </a:p>
      </dgm:t>
    </dgm:pt>
    <dgm:pt modelId="{5F5CB39D-7845-49B2-9760-932588ADD8A9}" type="parTrans" cxnId="{C05D8A9E-7B75-4303-9F97-C53F74CC329B}">
      <dgm:prSet/>
      <dgm:spPr/>
      <dgm:t>
        <a:bodyPr/>
        <a:lstStyle/>
        <a:p>
          <a:endParaRPr lang="en-US" noProof="0" dirty="0"/>
        </a:p>
      </dgm:t>
    </dgm:pt>
    <dgm:pt modelId="{2227513D-400B-4A24-8A30-916E17B57183}" type="sibTrans" cxnId="{C05D8A9E-7B75-4303-9F97-C53F74CC329B}">
      <dgm:prSet/>
      <dgm:spPr/>
      <dgm:t>
        <a:bodyPr/>
        <a:lstStyle/>
        <a:p>
          <a:endParaRPr lang="en-US" noProof="0" dirty="0"/>
        </a:p>
      </dgm:t>
    </dgm:pt>
    <dgm:pt modelId="{FC83C4E0-4F44-40F2-B88C-71F79347690C}">
      <dgm:prSet phldrT="[Text]" custT="1"/>
      <dgm:spPr>
        <a:ln w="19050"/>
      </dgm:spPr>
      <dgm:t>
        <a:bodyPr/>
        <a:lstStyle/>
        <a:p>
          <a:r>
            <a:rPr lang="en-US" sz="1000" noProof="0" dirty="0" smtClean="0"/>
            <a:t> </a:t>
          </a:r>
          <a:r>
            <a:rPr lang="en-US" sz="1000" noProof="0" dirty="0" err="1" smtClean="0"/>
            <a:t>CapDev</a:t>
          </a:r>
          <a:r>
            <a:rPr lang="en-US" sz="1000" noProof="0" dirty="0" smtClean="0"/>
            <a:t> indicators</a:t>
          </a:r>
          <a:endParaRPr lang="en-US" sz="1000" noProof="0" dirty="0"/>
        </a:p>
      </dgm:t>
    </dgm:pt>
    <dgm:pt modelId="{AFED89A6-1E5B-481D-BE8F-2E05CC4AE8CB}" type="parTrans" cxnId="{1F1C1BBF-8A0B-488B-919C-8ACA64C6D1C7}">
      <dgm:prSet/>
      <dgm:spPr/>
      <dgm:t>
        <a:bodyPr/>
        <a:lstStyle/>
        <a:p>
          <a:endParaRPr lang="en-US" noProof="0" dirty="0"/>
        </a:p>
      </dgm:t>
    </dgm:pt>
    <dgm:pt modelId="{B90A1B11-AD0E-454F-9628-716134D01D43}" type="sibTrans" cxnId="{1F1C1BBF-8A0B-488B-919C-8ACA64C6D1C7}">
      <dgm:prSet/>
      <dgm:spPr/>
      <dgm:t>
        <a:bodyPr/>
        <a:lstStyle/>
        <a:p>
          <a:endParaRPr lang="en-US" noProof="0" dirty="0"/>
        </a:p>
      </dgm:t>
    </dgm:pt>
    <dgm:pt modelId="{ABF5CF77-412B-4246-BEDF-580A1F0E41D4}">
      <dgm:prSet phldrT="[Text]" custT="1"/>
      <dgm:spPr>
        <a:ln w="19050"/>
      </dgm:spPr>
      <dgm:t>
        <a:bodyPr/>
        <a:lstStyle/>
        <a:p>
          <a:endParaRPr lang="en-US" sz="1000" noProof="0" dirty="0"/>
        </a:p>
      </dgm:t>
    </dgm:pt>
    <dgm:pt modelId="{350B640B-1CA3-4803-9884-03E58BA80CC9}" type="parTrans" cxnId="{B6BAC4CC-B9F2-4B08-AB7A-7CFE2798006A}">
      <dgm:prSet/>
      <dgm:spPr/>
      <dgm:t>
        <a:bodyPr/>
        <a:lstStyle/>
        <a:p>
          <a:endParaRPr lang="en-US" noProof="0" dirty="0"/>
        </a:p>
      </dgm:t>
    </dgm:pt>
    <dgm:pt modelId="{12087D10-579F-4868-9D0B-BDE8FE083B85}" type="sibTrans" cxnId="{B6BAC4CC-B9F2-4B08-AB7A-7CFE2798006A}">
      <dgm:prSet/>
      <dgm:spPr/>
      <dgm:t>
        <a:bodyPr/>
        <a:lstStyle/>
        <a:p>
          <a:endParaRPr lang="en-US" noProof="0" dirty="0"/>
        </a:p>
      </dgm:t>
    </dgm:pt>
    <dgm:pt modelId="{1EC152B1-9331-4795-8981-318D7B5E6989}">
      <dgm:prSet phldrT="[Text]" custT="1"/>
      <dgm:spPr>
        <a:ln w="19050">
          <a:solidFill>
            <a:srgbClr val="336699"/>
          </a:solidFill>
        </a:ln>
      </dgm:spPr>
      <dgm:t>
        <a:bodyPr/>
        <a:lstStyle/>
        <a:p>
          <a:r>
            <a:rPr lang="en-US" sz="1000" noProof="0" dirty="0" smtClean="0"/>
            <a:t> Research quality</a:t>
          </a:r>
          <a:endParaRPr lang="en-US" sz="1000" noProof="0" dirty="0"/>
        </a:p>
      </dgm:t>
    </dgm:pt>
    <dgm:pt modelId="{F1A3CC46-16AC-4BF3-9299-D56A215DD6DF}" type="parTrans" cxnId="{E214FD3F-C362-4262-91C5-139ED79EA4FB}">
      <dgm:prSet/>
      <dgm:spPr/>
      <dgm:t>
        <a:bodyPr/>
        <a:lstStyle/>
        <a:p>
          <a:endParaRPr lang="en-US" noProof="0" dirty="0"/>
        </a:p>
      </dgm:t>
    </dgm:pt>
    <dgm:pt modelId="{CA1BA3D5-FCB7-47E0-9F8F-8F8F370B3BFB}" type="sibTrans" cxnId="{E214FD3F-C362-4262-91C5-139ED79EA4FB}">
      <dgm:prSet/>
      <dgm:spPr/>
      <dgm:t>
        <a:bodyPr/>
        <a:lstStyle/>
        <a:p>
          <a:endParaRPr lang="en-US" noProof="0" dirty="0"/>
        </a:p>
      </dgm:t>
    </dgm:pt>
    <dgm:pt modelId="{0A772AE2-54FB-4E29-9976-F73DE150C86A}">
      <dgm:prSet phldrT="[Text]" custT="1"/>
      <dgm:spPr>
        <a:ln w="19050">
          <a:solidFill>
            <a:srgbClr val="99CA3C"/>
          </a:solidFill>
        </a:ln>
      </dgm:spPr>
      <dgm:t>
        <a:bodyPr/>
        <a:lstStyle/>
        <a:p>
          <a:r>
            <a:rPr lang="en-US" sz="1000" noProof="0" dirty="0" smtClean="0"/>
            <a:t> Monitoring system at Program level</a:t>
          </a:r>
          <a:endParaRPr lang="en-US" sz="1000" noProof="0" dirty="0"/>
        </a:p>
      </dgm:t>
    </dgm:pt>
    <dgm:pt modelId="{5F9EB513-96B0-4E58-91E5-F0904BF70167}" type="parTrans" cxnId="{112F6643-42E0-4956-B74F-B67C45512CF7}">
      <dgm:prSet/>
      <dgm:spPr/>
      <dgm:t>
        <a:bodyPr/>
        <a:lstStyle/>
        <a:p>
          <a:endParaRPr lang="en-US" noProof="0" dirty="0"/>
        </a:p>
      </dgm:t>
    </dgm:pt>
    <dgm:pt modelId="{9195029B-9389-460A-86D0-3872EDA55078}" type="sibTrans" cxnId="{112F6643-42E0-4956-B74F-B67C45512CF7}">
      <dgm:prSet/>
      <dgm:spPr/>
      <dgm:t>
        <a:bodyPr/>
        <a:lstStyle/>
        <a:p>
          <a:endParaRPr lang="en-US" noProof="0" dirty="0"/>
        </a:p>
      </dgm:t>
    </dgm:pt>
    <dgm:pt modelId="{502B3D89-8408-4A7B-BC38-77E2FA33606D}">
      <dgm:prSet phldrT="[Text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n-US" sz="1000" noProof="0" dirty="0" smtClean="0"/>
            <a:t> Knowledge Management components written into research projects (Climate change) </a:t>
          </a:r>
          <a:endParaRPr lang="en-US" sz="1000" noProof="0" dirty="0"/>
        </a:p>
      </dgm:t>
    </dgm:pt>
    <dgm:pt modelId="{29B1707D-C127-42FB-8E07-D7E0C338EC3A}" type="parTrans" cxnId="{D4AF8FC3-2599-44AE-9671-DAFD3E39ACE7}">
      <dgm:prSet/>
      <dgm:spPr/>
      <dgm:t>
        <a:bodyPr/>
        <a:lstStyle/>
        <a:p>
          <a:endParaRPr lang="en-US" noProof="0" dirty="0"/>
        </a:p>
      </dgm:t>
    </dgm:pt>
    <dgm:pt modelId="{5EE55F69-9904-4F19-9441-E22076B986D6}" type="sibTrans" cxnId="{D4AF8FC3-2599-44AE-9671-DAFD3E39ACE7}">
      <dgm:prSet/>
      <dgm:spPr/>
      <dgm:t>
        <a:bodyPr/>
        <a:lstStyle/>
        <a:p>
          <a:endParaRPr lang="en-US" noProof="0" dirty="0"/>
        </a:p>
      </dgm:t>
    </dgm:pt>
    <dgm:pt modelId="{2A2FBCB3-E14E-4DF1-B37C-06E2184866A9}">
      <dgm:prSet phldrT="[Text]" custT="1"/>
      <dgm:spPr>
        <a:ln w="19050">
          <a:solidFill>
            <a:srgbClr val="99CA3C"/>
          </a:solidFill>
        </a:ln>
      </dgm:spPr>
      <dgm:t>
        <a:bodyPr/>
        <a:lstStyle/>
        <a:p>
          <a:r>
            <a:rPr lang="en-US" sz="1000" noProof="0" dirty="0" smtClean="0"/>
            <a:t> Connecting MEL, impact assessment and foresight</a:t>
          </a:r>
          <a:endParaRPr lang="en-US" sz="1000" noProof="0" dirty="0"/>
        </a:p>
      </dgm:t>
    </dgm:pt>
    <dgm:pt modelId="{F2A949DB-998D-45F7-9381-6413AEF92661}" type="parTrans" cxnId="{3434AC48-05B2-4296-A25C-CBFCFDD83C2C}">
      <dgm:prSet/>
      <dgm:spPr/>
      <dgm:t>
        <a:bodyPr/>
        <a:lstStyle/>
        <a:p>
          <a:endParaRPr lang="en-US" noProof="0" dirty="0"/>
        </a:p>
      </dgm:t>
    </dgm:pt>
    <dgm:pt modelId="{CA28A260-5048-4BC2-8CE6-A32549E7430C}" type="sibTrans" cxnId="{3434AC48-05B2-4296-A25C-CBFCFDD83C2C}">
      <dgm:prSet/>
      <dgm:spPr/>
      <dgm:t>
        <a:bodyPr/>
        <a:lstStyle/>
        <a:p>
          <a:endParaRPr lang="en-US" noProof="0" dirty="0"/>
        </a:p>
      </dgm:t>
    </dgm:pt>
    <dgm:pt modelId="{EE6A35BB-B68B-488C-A016-66012A4CD921}">
      <dgm:prSet phldrT="[Text]" custT="1"/>
      <dgm:spPr>
        <a:ln w="19050"/>
      </dgm:spPr>
      <dgm:t>
        <a:bodyPr/>
        <a:lstStyle/>
        <a:p>
          <a:endParaRPr lang="en-US" sz="1000" noProof="0" dirty="0"/>
        </a:p>
      </dgm:t>
    </dgm:pt>
    <dgm:pt modelId="{53A4E74E-168A-4AF8-902A-B5DD78E9EC8B}" type="parTrans" cxnId="{79DE1432-85F9-47B8-A22E-3ED6025CC90E}">
      <dgm:prSet/>
      <dgm:spPr/>
      <dgm:t>
        <a:bodyPr/>
        <a:lstStyle/>
        <a:p>
          <a:endParaRPr lang="en-US" noProof="0" dirty="0"/>
        </a:p>
      </dgm:t>
    </dgm:pt>
    <dgm:pt modelId="{C4DD2980-1C49-4F18-841D-2823F9F8E5F1}" type="sibTrans" cxnId="{79DE1432-85F9-47B8-A22E-3ED6025CC90E}">
      <dgm:prSet/>
      <dgm:spPr/>
      <dgm:t>
        <a:bodyPr/>
        <a:lstStyle/>
        <a:p>
          <a:endParaRPr lang="en-US" noProof="0" dirty="0"/>
        </a:p>
      </dgm:t>
    </dgm:pt>
    <dgm:pt modelId="{F1F1226A-7F06-44A0-A7A2-DC396A0D608E}">
      <dgm:prSet phldrT="[Text]" custT="1"/>
      <dgm:spPr>
        <a:ln w="19050"/>
      </dgm:spPr>
      <dgm:t>
        <a:bodyPr/>
        <a:lstStyle/>
        <a:p>
          <a:r>
            <a:rPr lang="en-US" sz="1000" noProof="0" dirty="0" smtClean="0"/>
            <a:t> Theory of Change</a:t>
          </a:r>
          <a:endParaRPr lang="en-US" sz="1000" noProof="0" dirty="0"/>
        </a:p>
      </dgm:t>
    </dgm:pt>
    <dgm:pt modelId="{6BA52B8C-F8F5-4BB4-B529-E9811FC2804B}" type="parTrans" cxnId="{C51EDB21-D9C1-4810-A73C-9BD953B94FCE}">
      <dgm:prSet/>
      <dgm:spPr/>
      <dgm:t>
        <a:bodyPr/>
        <a:lstStyle/>
        <a:p>
          <a:endParaRPr lang="en-US" noProof="0" dirty="0"/>
        </a:p>
      </dgm:t>
    </dgm:pt>
    <dgm:pt modelId="{31492AEC-F3B3-4349-A156-2067FE25B343}" type="sibTrans" cxnId="{C51EDB21-D9C1-4810-A73C-9BD953B94FCE}">
      <dgm:prSet/>
      <dgm:spPr/>
      <dgm:t>
        <a:bodyPr/>
        <a:lstStyle/>
        <a:p>
          <a:endParaRPr lang="en-US" noProof="0" dirty="0"/>
        </a:p>
      </dgm:t>
    </dgm:pt>
    <dgm:pt modelId="{AE4CAD63-1A2F-418B-ABD6-F7A77C899A66}">
      <dgm:prSet phldrT="[Text]" custT="1"/>
      <dgm:spPr>
        <a:ln w="19050">
          <a:solidFill>
            <a:srgbClr val="F89838"/>
          </a:solidFill>
        </a:ln>
      </dgm:spPr>
      <dgm:t>
        <a:bodyPr/>
        <a:lstStyle/>
        <a:p>
          <a:r>
            <a:rPr lang="en-US" sz="1000" noProof="0" dirty="0" smtClean="0"/>
            <a:t> Blogs a process documentation</a:t>
          </a:r>
          <a:endParaRPr lang="en-US" sz="1000" noProof="0" dirty="0"/>
        </a:p>
      </dgm:t>
    </dgm:pt>
    <dgm:pt modelId="{6F66C2E8-7E87-406B-9004-989A1343864E}" type="parTrans" cxnId="{7E6EC23C-9155-45D5-8A56-D4E397C0BB04}">
      <dgm:prSet/>
      <dgm:spPr/>
      <dgm:t>
        <a:bodyPr/>
        <a:lstStyle/>
        <a:p>
          <a:endParaRPr lang="en-US"/>
        </a:p>
      </dgm:t>
    </dgm:pt>
    <dgm:pt modelId="{4DEBAFC3-A576-4820-9F4D-27597CA6BB4C}" type="sibTrans" cxnId="{7E6EC23C-9155-45D5-8A56-D4E397C0BB04}">
      <dgm:prSet/>
      <dgm:spPr/>
      <dgm:t>
        <a:bodyPr/>
        <a:lstStyle/>
        <a:p>
          <a:endParaRPr lang="en-US"/>
        </a:p>
      </dgm:t>
    </dgm:pt>
    <dgm:pt modelId="{F0514108-B53A-4E7F-A835-A730B0DC538B}">
      <dgm:prSet phldrT="[Text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n-US" sz="1000" noProof="0" dirty="0" smtClean="0"/>
            <a:t>Experience Capitalization</a:t>
          </a:r>
          <a:endParaRPr lang="en-US" sz="1000" noProof="0" dirty="0"/>
        </a:p>
      </dgm:t>
    </dgm:pt>
    <dgm:pt modelId="{6796E67E-E396-4D7A-A896-7A27BE270622}" type="parTrans" cxnId="{591C1BB4-BEBE-4D4D-A48F-5B87A8BCE99B}">
      <dgm:prSet/>
      <dgm:spPr/>
      <dgm:t>
        <a:bodyPr/>
        <a:lstStyle/>
        <a:p>
          <a:endParaRPr lang="en-US"/>
        </a:p>
      </dgm:t>
    </dgm:pt>
    <dgm:pt modelId="{94356E3C-22CE-4B53-8BEE-E5B8886978F8}" type="sibTrans" cxnId="{591C1BB4-BEBE-4D4D-A48F-5B87A8BCE99B}">
      <dgm:prSet/>
      <dgm:spPr/>
      <dgm:t>
        <a:bodyPr/>
        <a:lstStyle/>
        <a:p>
          <a:endParaRPr lang="en-US"/>
        </a:p>
      </dgm:t>
    </dgm:pt>
    <dgm:pt modelId="{A5BC847D-2110-4C5F-97A8-BD1B0C98506D}">
      <dgm:prSet phldrT="[Text]" custT="1"/>
      <dgm:spPr>
        <a:ln w="19050">
          <a:solidFill>
            <a:srgbClr val="99CA3C"/>
          </a:solidFill>
        </a:ln>
      </dgm:spPr>
      <dgm:t>
        <a:bodyPr/>
        <a:lstStyle/>
        <a:p>
          <a:r>
            <a:rPr lang="en-US" sz="1000" noProof="0" dirty="0" smtClean="0"/>
            <a:t>Global CGIAR MEL framework</a:t>
          </a:r>
          <a:endParaRPr lang="en-US" sz="1000" noProof="0" dirty="0"/>
        </a:p>
      </dgm:t>
    </dgm:pt>
    <dgm:pt modelId="{BEE79CE5-A515-404A-A39E-ADA795549B07}" type="parTrans" cxnId="{A58EDDAD-8EE3-4B37-9D46-3310F78B9B69}">
      <dgm:prSet/>
      <dgm:spPr/>
      <dgm:t>
        <a:bodyPr/>
        <a:lstStyle/>
        <a:p>
          <a:endParaRPr lang="en-US"/>
        </a:p>
      </dgm:t>
    </dgm:pt>
    <dgm:pt modelId="{CB136DAF-2242-4D1F-A63B-73170BCDE393}" type="sibTrans" cxnId="{A58EDDAD-8EE3-4B37-9D46-3310F78B9B69}">
      <dgm:prSet/>
      <dgm:spPr/>
      <dgm:t>
        <a:bodyPr/>
        <a:lstStyle/>
        <a:p>
          <a:endParaRPr lang="en-US"/>
        </a:p>
      </dgm:t>
    </dgm:pt>
    <dgm:pt modelId="{200DCEEB-5687-45A0-BAA6-A89D1BE4E548}" type="pres">
      <dgm:prSet presAssocID="{858E3B71-BE0D-4D75-AAAD-AB9500D1AA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3E623-7138-410B-B42A-7E43BD8E9F4F}" type="pres">
      <dgm:prSet presAssocID="{858E3B71-BE0D-4D75-AAAD-AB9500D1AAFD}" presName="tSp" presStyleCnt="0"/>
      <dgm:spPr/>
    </dgm:pt>
    <dgm:pt modelId="{FCD2874C-0982-4FE1-A3BE-548B00F8AC8B}" type="pres">
      <dgm:prSet presAssocID="{858E3B71-BE0D-4D75-AAAD-AB9500D1AAFD}" presName="bSp" presStyleCnt="0"/>
      <dgm:spPr/>
    </dgm:pt>
    <dgm:pt modelId="{F27C88FE-EB6C-47BB-9D06-160636066A18}" type="pres">
      <dgm:prSet presAssocID="{858E3B71-BE0D-4D75-AAAD-AB9500D1AAFD}" presName="process" presStyleCnt="0"/>
      <dgm:spPr/>
    </dgm:pt>
    <dgm:pt modelId="{88FEFD15-47FD-403B-BDE4-65E67D451FFA}" type="pres">
      <dgm:prSet presAssocID="{0FA84DC2-B558-4BD8-A212-F9FAD45CD8EC}" presName="composite1" presStyleCnt="0"/>
      <dgm:spPr/>
    </dgm:pt>
    <dgm:pt modelId="{CFA915D7-9088-4611-B28A-CEB7429B35D0}" type="pres">
      <dgm:prSet presAssocID="{0FA84DC2-B558-4BD8-A212-F9FAD45CD8EC}" presName="dummyNode1" presStyleLbl="node1" presStyleIdx="0" presStyleCnt="5"/>
      <dgm:spPr/>
    </dgm:pt>
    <dgm:pt modelId="{A4B2AC6B-A513-4613-A662-3331A9AD8CC0}" type="pres">
      <dgm:prSet presAssocID="{0FA84DC2-B558-4BD8-A212-F9FAD45CD8EC}" presName="childNode1" presStyleLbl="bgAcc1" presStyleIdx="0" presStyleCnt="5" custLinFactNeighborX="-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69C0F-34F7-417F-9757-E5A803F2753B}" type="pres">
      <dgm:prSet presAssocID="{0FA84DC2-B558-4BD8-A212-F9FAD45CD8EC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4C9DD-140B-4969-BA4E-5B8DE3D60057}" type="pres">
      <dgm:prSet presAssocID="{0FA84DC2-B558-4BD8-A212-F9FAD45CD8EC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AD5D5-C2AC-46E2-BB81-D38BAF202861}" type="pres">
      <dgm:prSet presAssocID="{0FA84DC2-B558-4BD8-A212-F9FAD45CD8EC}" presName="connSite1" presStyleCnt="0"/>
      <dgm:spPr/>
    </dgm:pt>
    <dgm:pt modelId="{5B6B1771-5F64-4BD4-9C25-ABF9496A24DE}" type="pres">
      <dgm:prSet presAssocID="{1DD74108-8C69-4CAD-99D2-1C33B54A0AD5}" presName="Name9" presStyleLbl="sibTrans2D1" presStyleIdx="0" presStyleCnt="4"/>
      <dgm:spPr/>
      <dgm:t>
        <a:bodyPr/>
        <a:lstStyle/>
        <a:p>
          <a:endParaRPr lang="en-US"/>
        </a:p>
      </dgm:t>
    </dgm:pt>
    <dgm:pt modelId="{DDF20393-205E-4241-8E0F-C7658B48393F}" type="pres">
      <dgm:prSet presAssocID="{64D9563F-44D1-4AB7-BD80-1C5694140C26}" presName="composite2" presStyleCnt="0"/>
      <dgm:spPr/>
    </dgm:pt>
    <dgm:pt modelId="{2AE1808E-3AFD-47D4-A371-964CC2B45E7B}" type="pres">
      <dgm:prSet presAssocID="{64D9563F-44D1-4AB7-BD80-1C5694140C26}" presName="dummyNode2" presStyleLbl="node1" presStyleIdx="0" presStyleCnt="5"/>
      <dgm:spPr/>
    </dgm:pt>
    <dgm:pt modelId="{31592E2C-3BBA-4E64-AD1E-36BAC6C84802}" type="pres">
      <dgm:prSet presAssocID="{64D9563F-44D1-4AB7-BD80-1C5694140C26}" presName="childNode2" presStyleLbl="bgAcc1" presStyleIdx="1" presStyleCnt="5" custLinFactNeighborX="-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30423-D666-4C66-8897-16069F3D4D6B}" type="pres">
      <dgm:prSet presAssocID="{64D9563F-44D1-4AB7-BD80-1C5694140C26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556A2-35EA-45BB-A7CC-61084A37E9B7}" type="pres">
      <dgm:prSet presAssocID="{64D9563F-44D1-4AB7-BD80-1C5694140C26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DF15E-52D5-40EF-A725-90DB896C4A8E}" type="pres">
      <dgm:prSet presAssocID="{64D9563F-44D1-4AB7-BD80-1C5694140C26}" presName="connSite2" presStyleCnt="0"/>
      <dgm:spPr/>
    </dgm:pt>
    <dgm:pt modelId="{9CE32CAF-B7E6-4348-8F7E-5A2DF6DA3605}" type="pres">
      <dgm:prSet presAssocID="{0F735604-67AF-4124-81C8-C9710B28877F}" presName="Name18" presStyleLbl="sibTrans2D1" presStyleIdx="1" presStyleCnt="4"/>
      <dgm:spPr/>
      <dgm:t>
        <a:bodyPr/>
        <a:lstStyle/>
        <a:p>
          <a:endParaRPr lang="en-US"/>
        </a:p>
      </dgm:t>
    </dgm:pt>
    <dgm:pt modelId="{0490C5A7-2FF7-43B1-8BB4-95BFEFE9ECEC}" type="pres">
      <dgm:prSet presAssocID="{2D795BB9-BF51-4408-949A-1BBAA075D3FE}" presName="composite1" presStyleCnt="0"/>
      <dgm:spPr/>
    </dgm:pt>
    <dgm:pt modelId="{7605D9C7-6BA0-4FBC-86E8-EE88ACB725F3}" type="pres">
      <dgm:prSet presAssocID="{2D795BB9-BF51-4408-949A-1BBAA075D3FE}" presName="dummyNode1" presStyleLbl="node1" presStyleIdx="1" presStyleCnt="5"/>
      <dgm:spPr/>
    </dgm:pt>
    <dgm:pt modelId="{9CE5EC1A-1DB8-4972-BFE0-BF79346AB283}" type="pres">
      <dgm:prSet presAssocID="{2D795BB9-BF51-4408-949A-1BBAA075D3FE}" presName="childNode1" presStyleLbl="bgAcc1" presStyleIdx="2" presStyleCnt="5" custLinFactNeighborX="-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D7951-438A-4CA6-A5BD-8E61C60AE4F1}" type="pres">
      <dgm:prSet presAssocID="{2D795BB9-BF51-4408-949A-1BBAA075D3FE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8299C-BE52-437A-9162-55901DCA5777}" type="pres">
      <dgm:prSet presAssocID="{2D795BB9-BF51-4408-949A-1BBAA075D3FE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3F56F-E67D-4B4E-B194-2ABA016D3E89}" type="pres">
      <dgm:prSet presAssocID="{2D795BB9-BF51-4408-949A-1BBAA075D3FE}" presName="connSite1" presStyleCnt="0"/>
      <dgm:spPr/>
    </dgm:pt>
    <dgm:pt modelId="{45C0D158-EF7C-4CE4-810D-4C12E9C74776}" type="pres">
      <dgm:prSet presAssocID="{6B841129-342F-43C5-BC9D-80DFB0BAA51C}" presName="Name9" presStyleLbl="sibTrans2D1" presStyleIdx="2" presStyleCnt="4"/>
      <dgm:spPr/>
      <dgm:t>
        <a:bodyPr/>
        <a:lstStyle/>
        <a:p>
          <a:endParaRPr lang="en-US"/>
        </a:p>
      </dgm:t>
    </dgm:pt>
    <dgm:pt modelId="{1195B914-138F-45F0-8042-AA35C30B7A3A}" type="pres">
      <dgm:prSet presAssocID="{38D17C11-E441-4E6D-8C8B-D811BF03D5DE}" presName="composite2" presStyleCnt="0"/>
      <dgm:spPr/>
    </dgm:pt>
    <dgm:pt modelId="{B7FF8EDA-FAB4-415A-97E2-6746A557C6EC}" type="pres">
      <dgm:prSet presAssocID="{38D17C11-E441-4E6D-8C8B-D811BF03D5DE}" presName="dummyNode2" presStyleLbl="node1" presStyleIdx="2" presStyleCnt="5"/>
      <dgm:spPr/>
    </dgm:pt>
    <dgm:pt modelId="{B9DE9D5D-CF11-45DF-917F-7C8DE477A104}" type="pres">
      <dgm:prSet presAssocID="{38D17C11-E441-4E6D-8C8B-D811BF03D5DE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B88F3-092B-4CBA-BFE7-8B7232BD7BBC}" type="pres">
      <dgm:prSet presAssocID="{38D17C11-E441-4E6D-8C8B-D811BF03D5D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0D825-27BF-403F-9D47-D69023C0882D}" type="pres">
      <dgm:prSet presAssocID="{38D17C11-E441-4E6D-8C8B-D811BF03D5DE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50727-0E57-46B8-8E93-652EFE00CCEF}" type="pres">
      <dgm:prSet presAssocID="{38D17C11-E441-4E6D-8C8B-D811BF03D5DE}" presName="connSite2" presStyleCnt="0"/>
      <dgm:spPr/>
    </dgm:pt>
    <dgm:pt modelId="{609AFC0F-BA41-4F53-8021-E35D62F6F3AE}" type="pres">
      <dgm:prSet presAssocID="{F56190EC-BBED-41C6-9A21-7C3446EB419C}" presName="Name18" presStyleLbl="sibTrans2D1" presStyleIdx="3" presStyleCnt="4"/>
      <dgm:spPr/>
      <dgm:t>
        <a:bodyPr/>
        <a:lstStyle/>
        <a:p>
          <a:endParaRPr lang="en-US"/>
        </a:p>
      </dgm:t>
    </dgm:pt>
    <dgm:pt modelId="{C8EAEE99-140A-4D6F-9000-A5C4FE892661}" type="pres">
      <dgm:prSet presAssocID="{2F6D7E7A-8A63-44DF-937F-9416623A029F}" presName="composite1" presStyleCnt="0"/>
      <dgm:spPr/>
    </dgm:pt>
    <dgm:pt modelId="{A3E8AF61-F61B-404A-9CBA-1F295063C359}" type="pres">
      <dgm:prSet presAssocID="{2F6D7E7A-8A63-44DF-937F-9416623A029F}" presName="dummyNode1" presStyleLbl="node1" presStyleIdx="3" presStyleCnt="5"/>
      <dgm:spPr/>
    </dgm:pt>
    <dgm:pt modelId="{D2CBE1D7-B8EC-4116-AAB9-02AF22C87B75}" type="pres">
      <dgm:prSet presAssocID="{2F6D7E7A-8A63-44DF-937F-9416623A029F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88FA5-9844-44FB-AFFA-A749B672318E}" type="pres">
      <dgm:prSet presAssocID="{2F6D7E7A-8A63-44DF-937F-9416623A029F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0F04A-F170-4530-9E89-F54335442AFF}" type="pres">
      <dgm:prSet presAssocID="{2F6D7E7A-8A63-44DF-937F-9416623A029F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E90A1-4A67-4FA2-814E-749127098C04}" type="pres">
      <dgm:prSet presAssocID="{2F6D7E7A-8A63-44DF-937F-9416623A029F}" presName="connSite1" presStyleCnt="0"/>
      <dgm:spPr/>
    </dgm:pt>
  </dgm:ptLst>
  <dgm:cxnLst>
    <dgm:cxn modelId="{B7EF09AD-7088-4E7F-8653-EF2C711E66A6}" type="presOf" srcId="{2F6D7E7A-8A63-44DF-937F-9416623A029F}" destId="{1C20F04A-F170-4530-9E89-F54335442AFF}" srcOrd="0" destOrd="0" presId="urn:microsoft.com/office/officeart/2005/8/layout/hProcess4"/>
    <dgm:cxn modelId="{3434AC48-05B2-4296-A25C-CBFCFDD83C2C}" srcId="{2F6D7E7A-8A63-44DF-937F-9416623A029F}" destId="{2A2FBCB3-E14E-4DF1-B37C-06E2184866A9}" srcOrd="1" destOrd="0" parTransId="{F2A949DB-998D-45F7-9381-6413AEF92661}" sibTransId="{CA28A260-5048-4BC2-8CE6-A32549E7430C}"/>
    <dgm:cxn modelId="{B5C92888-528A-42DC-9B6E-42BCB8DBF82D}" type="presOf" srcId="{DAA7C7CB-295D-4610-9AF6-2A0C17200F9C}" destId="{25869C0F-34F7-417F-9757-E5A803F2753B}" srcOrd="1" destOrd="2" presId="urn:microsoft.com/office/officeart/2005/8/layout/hProcess4"/>
    <dgm:cxn modelId="{591C1BB4-BEBE-4D4D-A48F-5B87A8BCE99B}" srcId="{2D795BB9-BF51-4408-949A-1BBAA075D3FE}" destId="{F0514108-B53A-4E7F-A835-A730B0DC538B}" srcOrd="2" destOrd="0" parTransId="{6796E67E-E396-4D7A-A896-7A27BE270622}" sibTransId="{94356E3C-22CE-4B53-8BEE-E5B8886978F8}"/>
    <dgm:cxn modelId="{670D7CE0-5DFA-4AE3-A372-7A8279DE165E}" type="presOf" srcId="{AF64D482-92D4-494D-86AC-8C84931BB6E3}" destId="{73ED7951-438A-4CA6-A5BD-8E61C60AE4F1}" srcOrd="1" destOrd="0" presId="urn:microsoft.com/office/officeart/2005/8/layout/hProcess4"/>
    <dgm:cxn modelId="{A58EDDAD-8EE3-4B37-9D46-3310F78B9B69}" srcId="{2F6D7E7A-8A63-44DF-937F-9416623A029F}" destId="{A5BC847D-2110-4C5F-97A8-BD1B0C98506D}" srcOrd="2" destOrd="0" parTransId="{BEE79CE5-A515-404A-A39E-ADA795549B07}" sibTransId="{CB136DAF-2242-4D1F-A63B-73170BCDE393}"/>
    <dgm:cxn modelId="{F7A91741-B3AF-4228-8C9F-F68FB2313CDB}" type="presOf" srcId="{2A2FBCB3-E14E-4DF1-B37C-06E2184866A9}" destId="{D2CBE1D7-B8EC-4116-AAB9-02AF22C87B75}" srcOrd="0" destOrd="1" presId="urn:microsoft.com/office/officeart/2005/8/layout/hProcess4"/>
    <dgm:cxn modelId="{6563102B-3B61-4649-A10A-E55738CD9CF1}" srcId="{0FA84DC2-B558-4BD8-A212-F9FAD45CD8EC}" destId="{DAA7C7CB-295D-4610-9AF6-2A0C17200F9C}" srcOrd="2" destOrd="0" parTransId="{4095C451-E48D-4265-A352-B6EF0573BDA0}" sibTransId="{F808DFD8-2325-43A7-9EA5-DBA7C4628D25}"/>
    <dgm:cxn modelId="{51860366-5B85-42AA-B639-3DAB91A922AA}" type="presOf" srcId="{1DD74108-8C69-4CAD-99D2-1C33B54A0AD5}" destId="{5B6B1771-5F64-4BD4-9C25-ABF9496A24DE}" srcOrd="0" destOrd="0" presId="urn:microsoft.com/office/officeart/2005/8/layout/hProcess4"/>
    <dgm:cxn modelId="{6638AC98-0702-4B3F-85D8-05BA6B13B5E3}" type="presOf" srcId="{F0514108-B53A-4E7F-A835-A730B0DC538B}" destId="{9CE5EC1A-1DB8-4972-BFE0-BF79346AB283}" srcOrd="0" destOrd="2" presId="urn:microsoft.com/office/officeart/2005/8/layout/hProcess4"/>
    <dgm:cxn modelId="{B6BAC4CC-B9F2-4B08-AB7A-7CFE2798006A}" srcId="{64D9563F-44D1-4AB7-BD80-1C5694140C26}" destId="{ABF5CF77-412B-4246-BEDF-580A1F0E41D4}" srcOrd="4" destOrd="0" parTransId="{350B640B-1CA3-4803-9884-03E58BA80CC9}" sibTransId="{12087D10-579F-4868-9D0B-BDE8FE083B85}"/>
    <dgm:cxn modelId="{36FF724B-63B7-4A4F-8D45-95463EE94B6D}" type="presOf" srcId="{F1F1226A-7F06-44A0-A7A2-DC396A0D608E}" destId="{31592E2C-3BBA-4E64-AD1E-36BAC6C84802}" srcOrd="0" destOrd="1" presId="urn:microsoft.com/office/officeart/2005/8/layout/hProcess4"/>
    <dgm:cxn modelId="{7C617353-6851-46DC-A0B1-46575CEEBF56}" srcId="{64D9563F-44D1-4AB7-BD80-1C5694140C26}" destId="{5DAC2B64-6A33-4D6A-BA66-1C1C154C2758}" srcOrd="0" destOrd="0" parTransId="{074072A4-1AB8-492D-8B9E-341F823A7287}" sibTransId="{48671403-CC78-48FF-A8BB-FA22A6065EF4}"/>
    <dgm:cxn modelId="{19F50281-F561-447A-AC63-AEA7C012EBEB}" type="presOf" srcId="{1EC152B1-9331-4795-8981-318D7B5E6989}" destId="{B9DE9D5D-CF11-45DF-917F-7C8DE477A104}" srcOrd="0" destOrd="1" presId="urn:microsoft.com/office/officeart/2005/8/layout/hProcess4"/>
    <dgm:cxn modelId="{C05D8A9E-7B75-4303-9F97-C53F74CC329B}" srcId="{2D795BB9-BF51-4408-949A-1BBAA075D3FE}" destId="{AF64D482-92D4-494D-86AC-8C84931BB6E3}" srcOrd="0" destOrd="0" parTransId="{5F5CB39D-7845-49B2-9760-932588ADD8A9}" sibTransId="{2227513D-400B-4A24-8A30-916E17B57183}"/>
    <dgm:cxn modelId="{5829D8AB-4995-4D69-9C0F-D6A5C1136362}" srcId="{858E3B71-BE0D-4D75-AAAD-AB9500D1AAFD}" destId="{2D795BB9-BF51-4408-949A-1BBAA075D3FE}" srcOrd="2" destOrd="0" parTransId="{CBD230FD-9D13-4B07-A9AF-38D673B0EFA2}" sibTransId="{6B841129-342F-43C5-BC9D-80DFB0BAA51C}"/>
    <dgm:cxn modelId="{75EC829B-6B6F-4D1F-B68E-BB92895FEA90}" type="presOf" srcId="{502B3D89-8408-4A7B-BC38-77E2FA33606D}" destId="{9CE5EC1A-1DB8-4972-BFE0-BF79346AB283}" srcOrd="0" destOrd="1" presId="urn:microsoft.com/office/officeart/2005/8/layout/hProcess4"/>
    <dgm:cxn modelId="{92040B4F-6938-43B2-AC98-F6D6BB6CBE0F}" srcId="{38D17C11-E441-4E6D-8C8B-D811BF03D5DE}" destId="{D4C2DAA2-ED25-4298-A4EE-77D4D3332A84}" srcOrd="0" destOrd="0" parTransId="{C2294819-71C3-49C6-AC04-E6578C9048B3}" sibTransId="{7F36203B-558A-494F-9EDF-AAFFA464353D}"/>
    <dgm:cxn modelId="{D324C5D2-7C8F-496B-8416-29F8224A58F7}" type="presOf" srcId="{FC83C4E0-4F44-40F2-B88C-71F79347690C}" destId="{11430423-D666-4C66-8897-16069F3D4D6B}" srcOrd="1" destOrd="2" presId="urn:microsoft.com/office/officeart/2005/8/layout/hProcess4"/>
    <dgm:cxn modelId="{2059C145-BA86-42AD-A0F4-731044A9417E}" srcId="{0FA84DC2-B558-4BD8-A212-F9FAD45CD8EC}" destId="{2CC24569-7D22-477E-8E1E-971D7E770765}" srcOrd="3" destOrd="0" parTransId="{A3A40B26-1C65-45EB-B7D5-5142A0D6D104}" sibTransId="{697FEF33-D9F0-4331-8A30-10AA8A661E0A}"/>
    <dgm:cxn modelId="{86410986-F009-48FA-951B-BE0AC7D66309}" type="presOf" srcId="{ABF5CF77-412B-4246-BEDF-580A1F0E41D4}" destId="{31592E2C-3BBA-4E64-AD1E-36BAC6C84802}" srcOrd="0" destOrd="4" presId="urn:microsoft.com/office/officeart/2005/8/layout/hProcess4"/>
    <dgm:cxn modelId="{175CF02A-1CB9-46C7-B361-6FBCB3070908}" type="presOf" srcId="{6B841129-342F-43C5-BC9D-80DFB0BAA51C}" destId="{45C0D158-EF7C-4CE4-810D-4C12E9C74776}" srcOrd="0" destOrd="0" presId="urn:microsoft.com/office/officeart/2005/8/layout/hProcess4"/>
    <dgm:cxn modelId="{B3667864-6CE4-4081-9FA1-0A5BBBAB8F54}" type="presOf" srcId="{38D17C11-E441-4E6D-8C8B-D811BF03D5DE}" destId="{F350D825-27BF-403F-9D47-D69023C0882D}" srcOrd="0" destOrd="0" presId="urn:microsoft.com/office/officeart/2005/8/layout/hProcess4"/>
    <dgm:cxn modelId="{481BAA6A-7F71-4370-A560-2367048310E9}" type="presOf" srcId="{AF64D482-92D4-494D-86AC-8C84931BB6E3}" destId="{9CE5EC1A-1DB8-4972-BFE0-BF79346AB283}" srcOrd="0" destOrd="0" presId="urn:microsoft.com/office/officeart/2005/8/layout/hProcess4"/>
    <dgm:cxn modelId="{3F90BF0F-D7EB-4BB0-A1BC-7C816F11C31F}" type="presOf" srcId="{5DAC2B64-6A33-4D6A-BA66-1C1C154C2758}" destId="{31592E2C-3BBA-4E64-AD1E-36BAC6C84802}" srcOrd="0" destOrd="0" presId="urn:microsoft.com/office/officeart/2005/8/layout/hProcess4"/>
    <dgm:cxn modelId="{5628E766-32D9-4E6A-ADDC-E22B4EA459D0}" srcId="{858E3B71-BE0D-4D75-AAAD-AB9500D1AAFD}" destId="{64D9563F-44D1-4AB7-BD80-1C5694140C26}" srcOrd="1" destOrd="0" parTransId="{62E40FF1-6ED4-42F4-B34C-66CA2546156A}" sibTransId="{0F735604-67AF-4124-81C8-C9710B28877F}"/>
    <dgm:cxn modelId="{79DE1432-85F9-47B8-A22E-3ED6025CC90E}" srcId="{64D9563F-44D1-4AB7-BD80-1C5694140C26}" destId="{EE6A35BB-B68B-488C-A016-66012A4CD921}" srcOrd="3" destOrd="0" parTransId="{53A4E74E-168A-4AF8-902A-B5DD78E9EC8B}" sibTransId="{C4DD2980-1C49-4F18-841D-2823F9F8E5F1}"/>
    <dgm:cxn modelId="{C8FBE3AE-AAD7-42EE-B06D-3010C9824037}" srcId="{0FA84DC2-B558-4BD8-A212-F9FAD45CD8EC}" destId="{480B5428-6F92-4CAA-9161-2D759414C86E}" srcOrd="0" destOrd="0" parTransId="{FB2CBFAC-8C1A-4E7E-BCAA-FFB1A13403FD}" sibTransId="{6342C9F3-7058-446E-AAF2-09E5D3A48251}"/>
    <dgm:cxn modelId="{BC26017E-8924-499B-80A7-617346D9706E}" type="presOf" srcId="{D4C2DAA2-ED25-4298-A4EE-77D4D3332A84}" destId="{240B88F3-092B-4CBA-BFE7-8B7232BD7BBC}" srcOrd="1" destOrd="0" presId="urn:microsoft.com/office/officeart/2005/8/layout/hProcess4"/>
    <dgm:cxn modelId="{B270D9EF-1A77-4AD0-AF7B-B73AB94CC5C9}" type="presOf" srcId="{EE6A35BB-B68B-488C-A016-66012A4CD921}" destId="{31592E2C-3BBA-4E64-AD1E-36BAC6C84802}" srcOrd="0" destOrd="3" presId="urn:microsoft.com/office/officeart/2005/8/layout/hProcess4"/>
    <dgm:cxn modelId="{30A989BD-0BF5-447A-BB9F-C6C4A4FB6448}" type="presOf" srcId="{DAA7C7CB-295D-4610-9AF6-2A0C17200F9C}" destId="{A4B2AC6B-A513-4613-A662-3331A9AD8CC0}" srcOrd="0" destOrd="2" presId="urn:microsoft.com/office/officeart/2005/8/layout/hProcess4"/>
    <dgm:cxn modelId="{2C550C80-DE56-4138-BC29-EB60F635EEFD}" type="presOf" srcId="{D4C2DAA2-ED25-4298-A4EE-77D4D3332A84}" destId="{B9DE9D5D-CF11-45DF-917F-7C8DE477A104}" srcOrd="0" destOrd="0" presId="urn:microsoft.com/office/officeart/2005/8/layout/hProcess4"/>
    <dgm:cxn modelId="{1F1C1BBF-8A0B-488B-919C-8ACA64C6D1C7}" srcId="{64D9563F-44D1-4AB7-BD80-1C5694140C26}" destId="{FC83C4E0-4F44-40F2-B88C-71F79347690C}" srcOrd="2" destOrd="0" parTransId="{AFED89A6-1E5B-481D-BE8F-2E05CC4AE8CB}" sibTransId="{B90A1B11-AD0E-454F-9628-716134D01D43}"/>
    <dgm:cxn modelId="{6F7DC38B-22DC-40C3-94CE-9E8E313340D5}" type="presOf" srcId="{2CC24569-7D22-477E-8E1E-971D7E770765}" destId="{25869C0F-34F7-417F-9757-E5A803F2753B}" srcOrd="1" destOrd="3" presId="urn:microsoft.com/office/officeart/2005/8/layout/hProcess4"/>
    <dgm:cxn modelId="{CA46EBC2-6680-4CAB-B773-B52F8F927AA2}" type="presOf" srcId="{F0514108-B53A-4E7F-A835-A730B0DC538B}" destId="{73ED7951-438A-4CA6-A5BD-8E61C60AE4F1}" srcOrd="1" destOrd="2" presId="urn:microsoft.com/office/officeart/2005/8/layout/hProcess4"/>
    <dgm:cxn modelId="{9141D87E-E056-4EB3-90E6-E6655DBDF8A0}" type="presOf" srcId="{FC83C4E0-4F44-40F2-B88C-71F79347690C}" destId="{31592E2C-3BBA-4E64-AD1E-36BAC6C84802}" srcOrd="0" destOrd="2" presId="urn:microsoft.com/office/officeart/2005/8/layout/hProcess4"/>
    <dgm:cxn modelId="{DBBE8047-6825-4E1A-956D-573BD8AFA323}" type="presOf" srcId="{0A772AE2-54FB-4E29-9976-F73DE150C86A}" destId="{6DC88FA5-9844-44FB-AFFA-A749B672318E}" srcOrd="1" destOrd="0" presId="urn:microsoft.com/office/officeart/2005/8/layout/hProcess4"/>
    <dgm:cxn modelId="{687E633F-E009-471C-B6F6-6764CAA3F13F}" type="presOf" srcId="{F1F1226A-7F06-44A0-A7A2-DC396A0D608E}" destId="{11430423-D666-4C66-8897-16069F3D4D6B}" srcOrd="1" destOrd="1" presId="urn:microsoft.com/office/officeart/2005/8/layout/hProcess4"/>
    <dgm:cxn modelId="{30703678-602B-44F1-91CA-7B3C8D86F46E}" type="presOf" srcId="{EE6A35BB-B68B-488C-A016-66012A4CD921}" destId="{11430423-D666-4C66-8897-16069F3D4D6B}" srcOrd="1" destOrd="3" presId="urn:microsoft.com/office/officeart/2005/8/layout/hProcess4"/>
    <dgm:cxn modelId="{A6DF10F9-9C90-4836-9204-A289BF455228}" type="presOf" srcId="{2A2FBCB3-E14E-4DF1-B37C-06E2184866A9}" destId="{6DC88FA5-9844-44FB-AFFA-A749B672318E}" srcOrd="1" destOrd="1" presId="urn:microsoft.com/office/officeart/2005/8/layout/hProcess4"/>
    <dgm:cxn modelId="{BBEE4087-F011-4BFD-9694-03919F672919}" type="presOf" srcId="{64D9563F-44D1-4AB7-BD80-1C5694140C26}" destId="{725556A2-35EA-45BB-A7CC-61084A37E9B7}" srcOrd="0" destOrd="0" presId="urn:microsoft.com/office/officeart/2005/8/layout/hProcess4"/>
    <dgm:cxn modelId="{CBD4E783-5D1E-42E4-8493-7C71DE85D25E}" type="presOf" srcId="{480B5428-6F92-4CAA-9161-2D759414C86E}" destId="{25869C0F-34F7-417F-9757-E5A803F2753B}" srcOrd="1" destOrd="0" presId="urn:microsoft.com/office/officeart/2005/8/layout/hProcess4"/>
    <dgm:cxn modelId="{112F6643-42E0-4956-B74F-B67C45512CF7}" srcId="{2F6D7E7A-8A63-44DF-937F-9416623A029F}" destId="{0A772AE2-54FB-4E29-9976-F73DE150C86A}" srcOrd="0" destOrd="0" parTransId="{5F9EB513-96B0-4E58-91E5-F0904BF70167}" sibTransId="{9195029B-9389-460A-86D0-3872EDA55078}"/>
    <dgm:cxn modelId="{08C24592-A10C-4A27-853C-E64047F77DE3}" type="presOf" srcId="{A5BC847D-2110-4C5F-97A8-BD1B0C98506D}" destId="{6DC88FA5-9844-44FB-AFFA-A749B672318E}" srcOrd="1" destOrd="2" presId="urn:microsoft.com/office/officeart/2005/8/layout/hProcess4"/>
    <dgm:cxn modelId="{6DEBA231-6DC6-4064-87DC-A33FC63C5D42}" type="presOf" srcId="{2CC24569-7D22-477E-8E1E-971D7E770765}" destId="{A4B2AC6B-A513-4613-A662-3331A9AD8CC0}" srcOrd="0" destOrd="3" presId="urn:microsoft.com/office/officeart/2005/8/layout/hProcess4"/>
    <dgm:cxn modelId="{2D90208E-D008-4D37-A043-BA8310C4B02C}" type="presOf" srcId="{ABF5CF77-412B-4246-BEDF-580A1F0E41D4}" destId="{11430423-D666-4C66-8897-16069F3D4D6B}" srcOrd="1" destOrd="4" presId="urn:microsoft.com/office/officeart/2005/8/layout/hProcess4"/>
    <dgm:cxn modelId="{EE97C85E-2F81-4355-8AB7-B0833C7C76E8}" type="presOf" srcId="{AE4CAD63-1A2F-418B-ABD6-F7A77C899A66}" destId="{25869C0F-34F7-417F-9757-E5A803F2753B}" srcOrd="1" destOrd="1" presId="urn:microsoft.com/office/officeart/2005/8/layout/hProcess4"/>
    <dgm:cxn modelId="{5744F415-E123-4F3D-B581-2D5564EE1FF9}" type="presOf" srcId="{1EC152B1-9331-4795-8981-318D7B5E6989}" destId="{240B88F3-092B-4CBA-BFE7-8B7232BD7BBC}" srcOrd="1" destOrd="1" presId="urn:microsoft.com/office/officeart/2005/8/layout/hProcess4"/>
    <dgm:cxn modelId="{5A74488D-C328-4B6A-8684-2564B523A5E1}" type="presOf" srcId="{5DAC2B64-6A33-4D6A-BA66-1C1C154C2758}" destId="{11430423-D666-4C66-8897-16069F3D4D6B}" srcOrd="1" destOrd="0" presId="urn:microsoft.com/office/officeart/2005/8/layout/hProcess4"/>
    <dgm:cxn modelId="{20A6FED1-5034-4DC7-A088-3EF6D6B6CEF0}" type="presOf" srcId="{F56190EC-BBED-41C6-9A21-7C3446EB419C}" destId="{609AFC0F-BA41-4F53-8021-E35D62F6F3AE}" srcOrd="0" destOrd="0" presId="urn:microsoft.com/office/officeart/2005/8/layout/hProcess4"/>
    <dgm:cxn modelId="{E9D2B17B-6501-44F4-9A4C-4E5D90D2F940}" type="presOf" srcId="{0F735604-67AF-4124-81C8-C9710B28877F}" destId="{9CE32CAF-B7E6-4348-8F7E-5A2DF6DA3605}" srcOrd="0" destOrd="0" presId="urn:microsoft.com/office/officeart/2005/8/layout/hProcess4"/>
    <dgm:cxn modelId="{5F59F182-5A5B-4731-8220-537AC3B9B24E}" type="presOf" srcId="{A5BC847D-2110-4C5F-97A8-BD1B0C98506D}" destId="{D2CBE1D7-B8EC-4116-AAB9-02AF22C87B75}" srcOrd="0" destOrd="2" presId="urn:microsoft.com/office/officeart/2005/8/layout/hProcess4"/>
    <dgm:cxn modelId="{9FAA3424-910A-4FFE-9756-E21FF1CC3D16}" type="presOf" srcId="{0FA84DC2-B558-4BD8-A212-F9FAD45CD8EC}" destId="{F534C9DD-140B-4969-BA4E-5B8DE3D60057}" srcOrd="0" destOrd="0" presId="urn:microsoft.com/office/officeart/2005/8/layout/hProcess4"/>
    <dgm:cxn modelId="{6F357664-B5D9-4CAE-87C5-E2C432F5FB3F}" type="presOf" srcId="{858E3B71-BE0D-4D75-AAAD-AB9500D1AAFD}" destId="{200DCEEB-5687-45A0-BAA6-A89D1BE4E548}" srcOrd="0" destOrd="0" presId="urn:microsoft.com/office/officeart/2005/8/layout/hProcess4"/>
    <dgm:cxn modelId="{23A8771B-8368-4531-A752-0F8EF0537090}" type="presOf" srcId="{2D795BB9-BF51-4408-949A-1BBAA075D3FE}" destId="{37F8299C-BE52-437A-9162-55901DCA5777}" srcOrd="0" destOrd="0" presId="urn:microsoft.com/office/officeart/2005/8/layout/hProcess4"/>
    <dgm:cxn modelId="{B3D3690C-0975-4B91-9A0F-4F16D4EF22ED}" type="presOf" srcId="{0A772AE2-54FB-4E29-9976-F73DE150C86A}" destId="{D2CBE1D7-B8EC-4116-AAB9-02AF22C87B75}" srcOrd="0" destOrd="0" presId="urn:microsoft.com/office/officeart/2005/8/layout/hProcess4"/>
    <dgm:cxn modelId="{C51EDB21-D9C1-4810-A73C-9BD953B94FCE}" srcId="{64D9563F-44D1-4AB7-BD80-1C5694140C26}" destId="{F1F1226A-7F06-44A0-A7A2-DC396A0D608E}" srcOrd="1" destOrd="0" parTransId="{6BA52B8C-F8F5-4BB4-B529-E9811FC2804B}" sibTransId="{31492AEC-F3B3-4349-A156-2067FE25B343}"/>
    <dgm:cxn modelId="{D4AF8FC3-2599-44AE-9671-DAFD3E39ACE7}" srcId="{2D795BB9-BF51-4408-949A-1BBAA075D3FE}" destId="{502B3D89-8408-4A7B-BC38-77E2FA33606D}" srcOrd="1" destOrd="0" parTransId="{29B1707D-C127-42FB-8E07-D7E0C338EC3A}" sibTransId="{5EE55F69-9904-4F19-9441-E22076B986D6}"/>
    <dgm:cxn modelId="{7CA82D8B-780B-497F-BD02-3CB96310764C}" srcId="{858E3B71-BE0D-4D75-AAAD-AB9500D1AAFD}" destId="{38D17C11-E441-4E6D-8C8B-D811BF03D5DE}" srcOrd="3" destOrd="0" parTransId="{B783B0FB-6A85-482C-9305-77267B2295FD}" sibTransId="{F56190EC-BBED-41C6-9A21-7C3446EB419C}"/>
    <dgm:cxn modelId="{E214FD3F-C362-4262-91C5-139ED79EA4FB}" srcId="{38D17C11-E441-4E6D-8C8B-D811BF03D5DE}" destId="{1EC152B1-9331-4795-8981-318D7B5E6989}" srcOrd="1" destOrd="0" parTransId="{F1A3CC46-16AC-4BF3-9299-D56A215DD6DF}" sibTransId="{CA1BA3D5-FCB7-47E0-9F8F-8F8F370B3BFB}"/>
    <dgm:cxn modelId="{65C11B17-56C7-4D55-848D-D284A227B6FD}" type="presOf" srcId="{502B3D89-8408-4A7B-BC38-77E2FA33606D}" destId="{73ED7951-438A-4CA6-A5BD-8E61C60AE4F1}" srcOrd="1" destOrd="1" presId="urn:microsoft.com/office/officeart/2005/8/layout/hProcess4"/>
    <dgm:cxn modelId="{E1462FD9-E67C-43BE-A476-F9586558067E}" srcId="{858E3B71-BE0D-4D75-AAAD-AB9500D1AAFD}" destId="{0FA84DC2-B558-4BD8-A212-F9FAD45CD8EC}" srcOrd="0" destOrd="0" parTransId="{D2A6F9FE-B193-4862-BAF7-E7F2CDAED1E2}" sibTransId="{1DD74108-8C69-4CAD-99D2-1C33B54A0AD5}"/>
    <dgm:cxn modelId="{7290B691-96B1-4340-BEA9-B2CD567800FF}" srcId="{858E3B71-BE0D-4D75-AAAD-AB9500D1AAFD}" destId="{2F6D7E7A-8A63-44DF-937F-9416623A029F}" srcOrd="4" destOrd="0" parTransId="{489801DB-6B3F-4E06-BD14-45475DF7489D}" sibTransId="{1AF3DBD1-6F5C-4151-A676-9F374D89DEBB}"/>
    <dgm:cxn modelId="{8476DD17-E656-48A9-8A15-80B1EF799B15}" type="presOf" srcId="{480B5428-6F92-4CAA-9161-2D759414C86E}" destId="{A4B2AC6B-A513-4613-A662-3331A9AD8CC0}" srcOrd="0" destOrd="0" presId="urn:microsoft.com/office/officeart/2005/8/layout/hProcess4"/>
    <dgm:cxn modelId="{7E6EC23C-9155-45D5-8A56-D4E397C0BB04}" srcId="{0FA84DC2-B558-4BD8-A212-F9FAD45CD8EC}" destId="{AE4CAD63-1A2F-418B-ABD6-F7A77C899A66}" srcOrd="1" destOrd="0" parTransId="{6F66C2E8-7E87-406B-9004-989A1343864E}" sibTransId="{4DEBAFC3-A576-4820-9F4D-27597CA6BB4C}"/>
    <dgm:cxn modelId="{86C7AE98-FE07-407F-ABBD-956C8BD10A9B}" type="presOf" srcId="{AE4CAD63-1A2F-418B-ABD6-F7A77C899A66}" destId="{A4B2AC6B-A513-4613-A662-3331A9AD8CC0}" srcOrd="0" destOrd="1" presId="urn:microsoft.com/office/officeart/2005/8/layout/hProcess4"/>
    <dgm:cxn modelId="{845C189E-3E20-4E33-8E0E-15830AFD8EE0}" type="presParOf" srcId="{200DCEEB-5687-45A0-BAA6-A89D1BE4E548}" destId="{6C33E623-7138-410B-B42A-7E43BD8E9F4F}" srcOrd="0" destOrd="0" presId="urn:microsoft.com/office/officeart/2005/8/layout/hProcess4"/>
    <dgm:cxn modelId="{6B0F6F9A-6221-4AEB-8775-F18A073B08FF}" type="presParOf" srcId="{200DCEEB-5687-45A0-BAA6-A89D1BE4E548}" destId="{FCD2874C-0982-4FE1-A3BE-548B00F8AC8B}" srcOrd="1" destOrd="0" presId="urn:microsoft.com/office/officeart/2005/8/layout/hProcess4"/>
    <dgm:cxn modelId="{95D1D374-1452-47E4-A758-83DAF6BA4DA3}" type="presParOf" srcId="{200DCEEB-5687-45A0-BAA6-A89D1BE4E548}" destId="{F27C88FE-EB6C-47BB-9D06-160636066A18}" srcOrd="2" destOrd="0" presId="urn:microsoft.com/office/officeart/2005/8/layout/hProcess4"/>
    <dgm:cxn modelId="{B7048870-E025-4D46-8FC4-6321D48DD55F}" type="presParOf" srcId="{F27C88FE-EB6C-47BB-9D06-160636066A18}" destId="{88FEFD15-47FD-403B-BDE4-65E67D451FFA}" srcOrd="0" destOrd="0" presId="urn:microsoft.com/office/officeart/2005/8/layout/hProcess4"/>
    <dgm:cxn modelId="{96D61297-88B3-457A-810B-4A532E2F7F99}" type="presParOf" srcId="{88FEFD15-47FD-403B-BDE4-65E67D451FFA}" destId="{CFA915D7-9088-4611-B28A-CEB7429B35D0}" srcOrd="0" destOrd="0" presId="urn:microsoft.com/office/officeart/2005/8/layout/hProcess4"/>
    <dgm:cxn modelId="{26A7D8E4-6927-43C0-B8CD-D0E4AC92D7B9}" type="presParOf" srcId="{88FEFD15-47FD-403B-BDE4-65E67D451FFA}" destId="{A4B2AC6B-A513-4613-A662-3331A9AD8CC0}" srcOrd="1" destOrd="0" presId="urn:microsoft.com/office/officeart/2005/8/layout/hProcess4"/>
    <dgm:cxn modelId="{63A233AD-079C-4A74-B584-EAE1D445F0F3}" type="presParOf" srcId="{88FEFD15-47FD-403B-BDE4-65E67D451FFA}" destId="{25869C0F-34F7-417F-9757-E5A803F2753B}" srcOrd="2" destOrd="0" presId="urn:microsoft.com/office/officeart/2005/8/layout/hProcess4"/>
    <dgm:cxn modelId="{A5C563C3-8B3C-4C38-B7C4-E55C97D73F0F}" type="presParOf" srcId="{88FEFD15-47FD-403B-BDE4-65E67D451FFA}" destId="{F534C9DD-140B-4969-BA4E-5B8DE3D60057}" srcOrd="3" destOrd="0" presId="urn:microsoft.com/office/officeart/2005/8/layout/hProcess4"/>
    <dgm:cxn modelId="{718715D0-2BE7-45C3-AD06-71E983903A0D}" type="presParOf" srcId="{88FEFD15-47FD-403B-BDE4-65E67D451FFA}" destId="{0D1AD5D5-C2AC-46E2-BB81-D38BAF202861}" srcOrd="4" destOrd="0" presId="urn:microsoft.com/office/officeart/2005/8/layout/hProcess4"/>
    <dgm:cxn modelId="{BE32F8F8-0084-41E8-BBC4-BAA853FE3F8D}" type="presParOf" srcId="{F27C88FE-EB6C-47BB-9D06-160636066A18}" destId="{5B6B1771-5F64-4BD4-9C25-ABF9496A24DE}" srcOrd="1" destOrd="0" presId="urn:microsoft.com/office/officeart/2005/8/layout/hProcess4"/>
    <dgm:cxn modelId="{DA3E4BCC-AB3F-443E-B5F8-FE2CD8666E23}" type="presParOf" srcId="{F27C88FE-EB6C-47BB-9D06-160636066A18}" destId="{DDF20393-205E-4241-8E0F-C7658B48393F}" srcOrd="2" destOrd="0" presId="urn:microsoft.com/office/officeart/2005/8/layout/hProcess4"/>
    <dgm:cxn modelId="{E45FAF0F-22B0-40D8-8A2A-F7336CA0CC00}" type="presParOf" srcId="{DDF20393-205E-4241-8E0F-C7658B48393F}" destId="{2AE1808E-3AFD-47D4-A371-964CC2B45E7B}" srcOrd="0" destOrd="0" presId="urn:microsoft.com/office/officeart/2005/8/layout/hProcess4"/>
    <dgm:cxn modelId="{3C4DE80B-268E-4E05-9D14-5A789753F9A0}" type="presParOf" srcId="{DDF20393-205E-4241-8E0F-C7658B48393F}" destId="{31592E2C-3BBA-4E64-AD1E-36BAC6C84802}" srcOrd="1" destOrd="0" presId="urn:microsoft.com/office/officeart/2005/8/layout/hProcess4"/>
    <dgm:cxn modelId="{4F1BCCAC-038E-41A8-924C-BCE13FBEB53F}" type="presParOf" srcId="{DDF20393-205E-4241-8E0F-C7658B48393F}" destId="{11430423-D666-4C66-8897-16069F3D4D6B}" srcOrd="2" destOrd="0" presId="urn:microsoft.com/office/officeart/2005/8/layout/hProcess4"/>
    <dgm:cxn modelId="{81E93D3B-20B7-43CA-B069-3AD43227A4A1}" type="presParOf" srcId="{DDF20393-205E-4241-8E0F-C7658B48393F}" destId="{725556A2-35EA-45BB-A7CC-61084A37E9B7}" srcOrd="3" destOrd="0" presId="urn:microsoft.com/office/officeart/2005/8/layout/hProcess4"/>
    <dgm:cxn modelId="{ED58E5B0-E0B7-4BF4-8763-2A73F66F6265}" type="presParOf" srcId="{DDF20393-205E-4241-8E0F-C7658B48393F}" destId="{517DF15E-52D5-40EF-A725-90DB896C4A8E}" srcOrd="4" destOrd="0" presId="urn:microsoft.com/office/officeart/2005/8/layout/hProcess4"/>
    <dgm:cxn modelId="{97AD4277-BC26-4808-B7F8-07233E4CF658}" type="presParOf" srcId="{F27C88FE-EB6C-47BB-9D06-160636066A18}" destId="{9CE32CAF-B7E6-4348-8F7E-5A2DF6DA3605}" srcOrd="3" destOrd="0" presId="urn:microsoft.com/office/officeart/2005/8/layout/hProcess4"/>
    <dgm:cxn modelId="{28E0B619-23D3-434C-A708-1DF1B846D614}" type="presParOf" srcId="{F27C88FE-EB6C-47BB-9D06-160636066A18}" destId="{0490C5A7-2FF7-43B1-8BB4-95BFEFE9ECEC}" srcOrd="4" destOrd="0" presId="urn:microsoft.com/office/officeart/2005/8/layout/hProcess4"/>
    <dgm:cxn modelId="{486AA9A8-F84F-4D04-B9FE-1EE4EC1D55CD}" type="presParOf" srcId="{0490C5A7-2FF7-43B1-8BB4-95BFEFE9ECEC}" destId="{7605D9C7-6BA0-4FBC-86E8-EE88ACB725F3}" srcOrd="0" destOrd="0" presId="urn:microsoft.com/office/officeart/2005/8/layout/hProcess4"/>
    <dgm:cxn modelId="{6D599E5C-EE99-4506-9A47-93FC4BB8677E}" type="presParOf" srcId="{0490C5A7-2FF7-43B1-8BB4-95BFEFE9ECEC}" destId="{9CE5EC1A-1DB8-4972-BFE0-BF79346AB283}" srcOrd="1" destOrd="0" presId="urn:microsoft.com/office/officeart/2005/8/layout/hProcess4"/>
    <dgm:cxn modelId="{E483DAB4-14E8-4004-A833-12B84CA67825}" type="presParOf" srcId="{0490C5A7-2FF7-43B1-8BB4-95BFEFE9ECEC}" destId="{73ED7951-438A-4CA6-A5BD-8E61C60AE4F1}" srcOrd="2" destOrd="0" presId="urn:microsoft.com/office/officeart/2005/8/layout/hProcess4"/>
    <dgm:cxn modelId="{F7BCC7A3-8AB9-4A73-8003-449E67D022F3}" type="presParOf" srcId="{0490C5A7-2FF7-43B1-8BB4-95BFEFE9ECEC}" destId="{37F8299C-BE52-437A-9162-55901DCA5777}" srcOrd="3" destOrd="0" presId="urn:microsoft.com/office/officeart/2005/8/layout/hProcess4"/>
    <dgm:cxn modelId="{BC7DB0DE-C14F-4E1F-9868-488A3A1B4B9E}" type="presParOf" srcId="{0490C5A7-2FF7-43B1-8BB4-95BFEFE9ECEC}" destId="{2DD3F56F-E67D-4B4E-B194-2ABA016D3E89}" srcOrd="4" destOrd="0" presId="urn:microsoft.com/office/officeart/2005/8/layout/hProcess4"/>
    <dgm:cxn modelId="{EBA0238C-F87A-4B81-93A4-B97C5D33C9A6}" type="presParOf" srcId="{F27C88FE-EB6C-47BB-9D06-160636066A18}" destId="{45C0D158-EF7C-4CE4-810D-4C12E9C74776}" srcOrd="5" destOrd="0" presId="urn:microsoft.com/office/officeart/2005/8/layout/hProcess4"/>
    <dgm:cxn modelId="{795E6308-874C-4592-8A43-F1F98EB5672E}" type="presParOf" srcId="{F27C88FE-EB6C-47BB-9D06-160636066A18}" destId="{1195B914-138F-45F0-8042-AA35C30B7A3A}" srcOrd="6" destOrd="0" presId="urn:microsoft.com/office/officeart/2005/8/layout/hProcess4"/>
    <dgm:cxn modelId="{C6CB7859-0FA3-494D-8C47-E84A7F53B171}" type="presParOf" srcId="{1195B914-138F-45F0-8042-AA35C30B7A3A}" destId="{B7FF8EDA-FAB4-415A-97E2-6746A557C6EC}" srcOrd="0" destOrd="0" presId="urn:microsoft.com/office/officeart/2005/8/layout/hProcess4"/>
    <dgm:cxn modelId="{46E58361-F83F-4ED5-9244-192ABB23A24A}" type="presParOf" srcId="{1195B914-138F-45F0-8042-AA35C30B7A3A}" destId="{B9DE9D5D-CF11-45DF-917F-7C8DE477A104}" srcOrd="1" destOrd="0" presId="urn:microsoft.com/office/officeart/2005/8/layout/hProcess4"/>
    <dgm:cxn modelId="{707AED35-3ECA-49E4-87A6-3C94649B643D}" type="presParOf" srcId="{1195B914-138F-45F0-8042-AA35C30B7A3A}" destId="{240B88F3-092B-4CBA-BFE7-8B7232BD7BBC}" srcOrd="2" destOrd="0" presId="urn:microsoft.com/office/officeart/2005/8/layout/hProcess4"/>
    <dgm:cxn modelId="{07CAA370-272B-4CD0-B353-D5F15004188B}" type="presParOf" srcId="{1195B914-138F-45F0-8042-AA35C30B7A3A}" destId="{F350D825-27BF-403F-9D47-D69023C0882D}" srcOrd="3" destOrd="0" presId="urn:microsoft.com/office/officeart/2005/8/layout/hProcess4"/>
    <dgm:cxn modelId="{1ED9D6A5-7B14-4F34-9759-0B4165C22B22}" type="presParOf" srcId="{1195B914-138F-45F0-8042-AA35C30B7A3A}" destId="{B6150727-0E57-46B8-8E93-652EFE00CCEF}" srcOrd="4" destOrd="0" presId="urn:microsoft.com/office/officeart/2005/8/layout/hProcess4"/>
    <dgm:cxn modelId="{4B9B71B6-87F7-41E3-9287-557F5047A1FF}" type="presParOf" srcId="{F27C88FE-EB6C-47BB-9D06-160636066A18}" destId="{609AFC0F-BA41-4F53-8021-E35D62F6F3AE}" srcOrd="7" destOrd="0" presId="urn:microsoft.com/office/officeart/2005/8/layout/hProcess4"/>
    <dgm:cxn modelId="{4B48DF18-CEE8-4B06-AE91-E47A623FC972}" type="presParOf" srcId="{F27C88FE-EB6C-47BB-9D06-160636066A18}" destId="{C8EAEE99-140A-4D6F-9000-A5C4FE892661}" srcOrd="8" destOrd="0" presId="urn:microsoft.com/office/officeart/2005/8/layout/hProcess4"/>
    <dgm:cxn modelId="{3583126A-9900-43E4-A836-F53676474D3E}" type="presParOf" srcId="{C8EAEE99-140A-4D6F-9000-A5C4FE892661}" destId="{A3E8AF61-F61B-404A-9CBA-1F295063C359}" srcOrd="0" destOrd="0" presId="urn:microsoft.com/office/officeart/2005/8/layout/hProcess4"/>
    <dgm:cxn modelId="{812A8E60-AA56-4345-964D-C8D036CC7B0E}" type="presParOf" srcId="{C8EAEE99-140A-4D6F-9000-A5C4FE892661}" destId="{D2CBE1D7-B8EC-4116-AAB9-02AF22C87B75}" srcOrd="1" destOrd="0" presId="urn:microsoft.com/office/officeart/2005/8/layout/hProcess4"/>
    <dgm:cxn modelId="{6D0F47CE-DAC8-436B-8CD9-A8E226A2622F}" type="presParOf" srcId="{C8EAEE99-140A-4D6F-9000-A5C4FE892661}" destId="{6DC88FA5-9844-44FB-AFFA-A749B672318E}" srcOrd="2" destOrd="0" presId="urn:microsoft.com/office/officeart/2005/8/layout/hProcess4"/>
    <dgm:cxn modelId="{E80411C0-B110-4DEF-BDFA-3C7261829584}" type="presParOf" srcId="{C8EAEE99-140A-4D6F-9000-A5C4FE892661}" destId="{1C20F04A-F170-4530-9E89-F54335442AFF}" srcOrd="3" destOrd="0" presId="urn:microsoft.com/office/officeart/2005/8/layout/hProcess4"/>
    <dgm:cxn modelId="{481B55E8-328F-49B8-AF4C-92956B1DAB5C}" type="presParOf" srcId="{C8EAEE99-140A-4D6F-9000-A5C4FE892661}" destId="{D28E90A1-4A67-4FA2-814E-749127098C0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4BD61-292E-412B-925D-891AEE8D98A9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99E3C0C5-212B-4BBF-87CF-0728CF4D6834}">
      <dgm:prSet phldrT="[Text]"/>
      <dgm:spPr/>
      <dgm:t>
        <a:bodyPr/>
        <a:lstStyle/>
        <a:p>
          <a:r>
            <a:rPr lang="en-US" noProof="0" dirty="0" smtClean="0"/>
            <a:t>Resources</a:t>
          </a:r>
          <a:endParaRPr lang="en-US" noProof="0" dirty="0"/>
        </a:p>
      </dgm:t>
    </dgm:pt>
    <dgm:pt modelId="{936B7438-7304-4897-B0B5-86A7593B20AD}" type="parTrans" cxnId="{E5EC4E0C-B482-4D13-B7E2-8CEF7E0A9B1B}">
      <dgm:prSet/>
      <dgm:spPr/>
      <dgm:t>
        <a:bodyPr/>
        <a:lstStyle/>
        <a:p>
          <a:endParaRPr lang="en-US" noProof="0" dirty="0"/>
        </a:p>
      </dgm:t>
    </dgm:pt>
    <dgm:pt modelId="{E2D6FCAB-ABCA-49E2-8566-319AE6E3EAB6}" type="sibTrans" cxnId="{E5EC4E0C-B482-4D13-B7E2-8CEF7E0A9B1B}">
      <dgm:prSet/>
      <dgm:spPr/>
      <dgm:t>
        <a:bodyPr/>
        <a:lstStyle/>
        <a:p>
          <a:endParaRPr lang="en-US" noProof="0" dirty="0"/>
        </a:p>
      </dgm:t>
    </dgm:pt>
    <dgm:pt modelId="{363A24ED-04FF-45A1-87F5-71592424EE42}">
      <dgm:prSet phldrT="[Text]"/>
      <dgm:spPr/>
      <dgm:t>
        <a:bodyPr/>
        <a:lstStyle/>
        <a:p>
          <a:r>
            <a:rPr lang="en-US" noProof="0" dirty="0" smtClean="0"/>
            <a:t>Activities</a:t>
          </a:r>
          <a:endParaRPr lang="en-US" noProof="0" dirty="0"/>
        </a:p>
      </dgm:t>
    </dgm:pt>
    <dgm:pt modelId="{3D2E09DA-22A9-424E-8EEF-6FDAB35DDBF9}" type="parTrans" cxnId="{CABAE88B-9784-4C7F-9490-C02F2C24BAB5}">
      <dgm:prSet/>
      <dgm:spPr/>
      <dgm:t>
        <a:bodyPr/>
        <a:lstStyle/>
        <a:p>
          <a:endParaRPr lang="en-US" noProof="0" dirty="0"/>
        </a:p>
      </dgm:t>
    </dgm:pt>
    <dgm:pt modelId="{E4228CC7-7346-455D-865E-1A20E208D465}" type="sibTrans" cxnId="{CABAE88B-9784-4C7F-9490-C02F2C24BAB5}">
      <dgm:prSet/>
      <dgm:spPr/>
      <dgm:t>
        <a:bodyPr/>
        <a:lstStyle/>
        <a:p>
          <a:endParaRPr lang="en-US" noProof="0" dirty="0"/>
        </a:p>
      </dgm:t>
    </dgm:pt>
    <dgm:pt modelId="{877F76CE-8E93-4511-82CD-324CE0C65B8D}">
      <dgm:prSet phldrT="[Text]"/>
      <dgm:spPr/>
      <dgm:t>
        <a:bodyPr/>
        <a:lstStyle/>
        <a:p>
          <a:r>
            <a:rPr lang="en-US" noProof="0" dirty="0" smtClean="0"/>
            <a:t>Products</a:t>
          </a:r>
          <a:endParaRPr lang="en-US" noProof="0" dirty="0"/>
        </a:p>
      </dgm:t>
    </dgm:pt>
    <dgm:pt modelId="{9F857F3B-25BE-4811-9770-19AD6DAD40B1}" type="parTrans" cxnId="{ECB5D9BD-6C95-4048-BF5F-A9DD18CE936E}">
      <dgm:prSet/>
      <dgm:spPr/>
      <dgm:t>
        <a:bodyPr/>
        <a:lstStyle/>
        <a:p>
          <a:endParaRPr lang="en-US" noProof="0" dirty="0"/>
        </a:p>
      </dgm:t>
    </dgm:pt>
    <dgm:pt modelId="{7AC8336B-EE54-4C39-9143-C6204D49C462}" type="sibTrans" cxnId="{ECB5D9BD-6C95-4048-BF5F-A9DD18CE936E}">
      <dgm:prSet/>
      <dgm:spPr/>
      <dgm:t>
        <a:bodyPr/>
        <a:lstStyle/>
        <a:p>
          <a:endParaRPr lang="en-US" noProof="0" dirty="0"/>
        </a:p>
      </dgm:t>
    </dgm:pt>
    <dgm:pt modelId="{004EAB21-0FD0-4715-8D94-6EE1E57FC00F}">
      <dgm:prSet phldrT="[Text]"/>
      <dgm:spPr/>
      <dgm:t>
        <a:bodyPr/>
        <a:lstStyle/>
        <a:p>
          <a:r>
            <a:rPr lang="en-US" noProof="0" dirty="0" smtClean="0"/>
            <a:t>Results</a:t>
          </a:r>
          <a:endParaRPr lang="en-US" noProof="0" dirty="0"/>
        </a:p>
      </dgm:t>
    </dgm:pt>
    <dgm:pt modelId="{C6FC1898-9C3A-4179-822F-1291622BB590}" type="parTrans" cxnId="{99C31B68-D480-4931-BBED-2FA9A6988435}">
      <dgm:prSet/>
      <dgm:spPr/>
      <dgm:t>
        <a:bodyPr/>
        <a:lstStyle/>
        <a:p>
          <a:endParaRPr lang="en-US" noProof="0" dirty="0"/>
        </a:p>
      </dgm:t>
    </dgm:pt>
    <dgm:pt modelId="{570E93DF-2E8A-4627-A563-D92FB2638468}" type="sibTrans" cxnId="{99C31B68-D480-4931-BBED-2FA9A6988435}">
      <dgm:prSet/>
      <dgm:spPr/>
      <dgm:t>
        <a:bodyPr/>
        <a:lstStyle/>
        <a:p>
          <a:endParaRPr lang="en-US" noProof="0" dirty="0"/>
        </a:p>
      </dgm:t>
    </dgm:pt>
    <dgm:pt modelId="{1EBA57A4-6117-45D4-BB9C-59478C721921}">
      <dgm:prSet phldrT="[Text]"/>
      <dgm:spPr/>
      <dgm:t>
        <a:bodyPr/>
        <a:lstStyle/>
        <a:p>
          <a:r>
            <a:rPr lang="en-US" noProof="0" dirty="0" smtClean="0"/>
            <a:t>Impact</a:t>
          </a:r>
          <a:endParaRPr lang="en-US" noProof="0" dirty="0"/>
        </a:p>
      </dgm:t>
    </dgm:pt>
    <dgm:pt modelId="{270FEF3A-EB48-420B-B95B-61408F58FD24}" type="parTrans" cxnId="{1FE162A3-9C83-421F-B24E-57A0A3597F9C}">
      <dgm:prSet/>
      <dgm:spPr/>
      <dgm:t>
        <a:bodyPr/>
        <a:lstStyle/>
        <a:p>
          <a:endParaRPr lang="en-US" noProof="0" dirty="0"/>
        </a:p>
      </dgm:t>
    </dgm:pt>
    <dgm:pt modelId="{0E9BA7A0-4A1D-4AED-A83C-CFFE65BC0F91}" type="sibTrans" cxnId="{1FE162A3-9C83-421F-B24E-57A0A3597F9C}">
      <dgm:prSet/>
      <dgm:spPr/>
      <dgm:t>
        <a:bodyPr/>
        <a:lstStyle/>
        <a:p>
          <a:endParaRPr lang="en-US" noProof="0" dirty="0"/>
        </a:p>
      </dgm:t>
    </dgm:pt>
    <dgm:pt modelId="{CE8C249E-11D7-471B-8E38-F855E200464F}" type="pres">
      <dgm:prSet presAssocID="{0294BD61-292E-412B-925D-891AEE8D98A9}" presName="arrowDiagram" presStyleCnt="0">
        <dgm:presLayoutVars>
          <dgm:chMax val="5"/>
          <dgm:dir/>
          <dgm:resizeHandles val="exact"/>
        </dgm:presLayoutVars>
      </dgm:prSet>
      <dgm:spPr/>
    </dgm:pt>
    <dgm:pt modelId="{2EBF6F4C-8B9E-499B-94BF-B594D836C0C0}" type="pres">
      <dgm:prSet presAssocID="{0294BD61-292E-412B-925D-891AEE8D98A9}" presName="arrow" presStyleLbl="bgShp" presStyleIdx="0" presStyleCnt="1"/>
      <dgm:spPr/>
    </dgm:pt>
    <dgm:pt modelId="{C792921B-EBB3-4B6A-96DC-09C7F9684BAB}" type="pres">
      <dgm:prSet presAssocID="{0294BD61-292E-412B-925D-891AEE8D98A9}" presName="arrowDiagram5" presStyleCnt="0"/>
      <dgm:spPr/>
    </dgm:pt>
    <dgm:pt modelId="{67AF4557-2DD1-4B41-8570-74DC0C9E2CEB}" type="pres">
      <dgm:prSet presAssocID="{99E3C0C5-212B-4BBF-87CF-0728CF4D6834}" presName="bullet5a" presStyleLbl="node1" presStyleIdx="0" presStyleCnt="5"/>
      <dgm:spPr/>
    </dgm:pt>
    <dgm:pt modelId="{ED594C1E-ADD7-4C1D-ABEC-D5EC914C5C54}" type="pres">
      <dgm:prSet presAssocID="{99E3C0C5-212B-4BBF-87CF-0728CF4D6834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C1D4D-A3CC-4E85-9A56-FA5F3FF67742}" type="pres">
      <dgm:prSet presAssocID="{363A24ED-04FF-45A1-87F5-71592424EE42}" presName="bullet5b" presStyleLbl="node1" presStyleIdx="1" presStyleCnt="5"/>
      <dgm:spPr/>
    </dgm:pt>
    <dgm:pt modelId="{E919CB48-11FA-4F88-A97C-092D9EC52FEB}" type="pres">
      <dgm:prSet presAssocID="{363A24ED-04FF-45A1-87F5-71592424EE42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49A3C-61AD-4337-9D31-0BC6F3245A36}" type="pres">
      <dgm:prSet presAssocID="{877F76CE-8E93-4511-82CD-324CE0C65B8D}" presName="bullet5c" presStyleLbl="node1" presStyleIdx="2" presStyleCnt="5" custLinFactNeighborX="39584" custLinFactNeighborY="-42882"/>
      <dgm:spPr/>
    </dgm:pt>
    <dgm:pt modelId="{9B8BD4A2-277D-4170-871B-F4B9F026B2E9}" type="pres">
      <dgm:prSet presAssocID="{877F76CE-8E93-4511-82CD-324CE0C65B8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3D74E-081E-4707-8ED7-07BBAB2A1E17}" type="pres">
      <dgm:prSet presAssocID="{004EAB21-0FD0-4715-8D94-6EE1E57FC00F}" presName="bullet5d" presStyleLbl="node1" presStyleIdx="3" presStyleCnt="5" custLinFactNeighborX="91129" custLinFactNeighborY="-34005"/>
      <dgm:spPr/>
    </dgm:pt>
    <dgm:pt modelId="{ED62A78D-25CA-49AC-BBEF-D5C3EE93333E}" type="pres">
      <dgm:prSet presAssocID="{004EAB21-0FD0-4715-8D94-6EE1E57FC00F}" presName="textBox5d" presStyleLbl="revTx" presStyleIdx="3" presStyleCnt="5" custLinFactNeighborX="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654DC-9D20-45E8-8186-C0096506D039}" type="pres">
      <dgm:prSet presAssocID="{1EBA57A4-6117-45D4-BB9C-59478C721921}" presName="bullet5e" presStyleLbl="node1" presStyleIdx="4" presStyleCnt="5" custLinFactNeighborX="74734" custLinFactNeighborY="-42827"/>
      <dgm:spPr/>
    </dgm:pt>
    <dgm:pt modelId="{33AA02E4-E8B2-4880-9B20-5F59364F482D}" type="pres">
      <dgm:prSet presAssocID="{1EBA57A4-6117-45D4-BB9C-59478C721921}" presName="textBox5e" presStyleLbl="revTx" presStyleIdx="4" presStyleCnt="5" custLinFactNeighborX="6250" custLinFactNeighborY="3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C4E0C-B482-4D13-B7E2-8CEF7E0A9B1B}" srcId="{0294BD61-292E-412B-925D-891AEE8D98A9}" destId="{99E3C0C5-212B-4BBF-87CF-0728CF4D6834}" srcOrd="0" destOrd="0" parTransId="{936B7438-7304-4897-B0B5-86A7593B20AD}" sibTransId="{E2D6FCAB-ABCA-49E2-8566-319AE6E3EAB6}"/>
    <dgm:cxn modelId="{CABAE88B-9784-4C7F-9490-C02F2C24BAB5}" srcId="{0294BD61-292E-412B-925D-891AEE8D98A9}" destId="{363A24ED-04FF-45A1-87F5-71592424EE42}" srcOrd="1" destOrd="0" parTransId="{3D2E09DA-22A9-424E-8EEF-6FDAB35DDBF9}" sibTransId="{E4228CC7-7346-455D-865E-1A20E208D465}"/>
    <dgm:cxn modelId="{ECB5D9BD-6C95-4048-BF5F-A9DD18CE936E}" srcId="{0294BD61-292E-412B-925D-891AEE8D98A9}" destId="{877F76CE-8E93-4511-82CD-324CE0C65B8D}" srcOrd="2" destOrd="0" parTransId="{9F857F3B-25BE-4811-9770-19AD6DAD40B1}" sibTransId="{7AC8336B-EE54-4C39-9143-C6204D49C462}"/>
    <dgm:cxn modelId="{CE907E5A-1C36-4EEA-A531-EF951B8EE6F4}" type="presOf" srcId="{877F76CE-8E93-4511-82CD-324CE0C65B8D}" destId="{9B8BD4A2-277D-4170-871B-F4B9F026B2E9}" srcOrd="0" destOrd="0" presId="urn:microsoft.com/office/officeart/2005/8/layout/arrow2"/>
    <dgm:cxn modelId="{1FE162A3-9C83-421F-B24E-57A0A3597F9C}" srcId="{0294BD61-292E-412B-925D-891AEE8D98A9}" destId="{1EBA57A4-6117-45D4-BB9C-59478C721921}" srcOrd="4" destOrd="0" parTransId="{270FEF3A-EB48-420B-B95B-61408F58FD24}" sibTransId="{0E9BA7A0-4A1D-4AED-A83C-CFFE65BC0F91}"/>
    <dgm:cxn modelId="{032B8486-0409-43C0-8DCD-E761BFCBCE7C}" type="presOf" srcId="{363A24ED-04FF-45A1-87F5-71592424EE42}" destId="{E919CB48-11FA-4F88-A97C-092D9EC52FEB}" srcOrd="0" destOrd="0" presId="urn:microsoft.com/office/officeart/2005/8/layout/arrow2"/>
    <dgm:cxn modelId="{A06C05BE-7B3D-4316-A5D6-5C2DC40E5714}" type="presOf" srcId="{1EBA57A4-6117-45D4-BB9C-59478C721921}" destId="{33AA02E4-E8B2-4880-9B20-5F59364F482D}" srcOrd="0" destOrd="0" presId="urn:microsoft.com/office/officeart/2005/8/layout/arrow2"/>
    <dgm:cxn modelId="{8D4AABFE-E7C6-4123-A04C-B8FA75487FE8}" type="presOf" srcId="{0294BD61-292E-412B-925D-891AEE8D98A9}" destId="{CE8C249E-11D7-471B-8E38-F855E200464F}" srcOrd="0" destOrd="0" presId="urn:microsoft.com/office/officeart/2005/8/layout/arrow2"/>
    <dgm:cxn modelId="{8AB2DE04-690E-42E0-B844-895146D9E401}" type="presOf" srcId="{004EAB21-0FD0-4715-8D94-6EE1E57FC00F}" destId="{ED62A78D-25CA-49AC-BBEF-D5C3EE93333E}" srcOrd="0" destOrd="0" presId="urn:microsoft.com/office/officeart/2005/8/layout/arrow2"/>
    <dgm:cxn modelId="{C5C044A0-1BF8-4420-82AF-6AC596EF94B7}" type="presOf" srcId="{99E3C0C5-212B-4BBF-87CF-0728CF4D6834}" destId="{ED594C1E-ADD7-4C1D-ABEC-D5EC914C5C54}" srcOrd="0" destOrd="0" presId="urn:microsoft.com/office/officeart/2005/8/layout/arrow2"/>
    <dgm:cxn modelId="{99C31B68-D480-4931-BBED-2FA9A6988435}" srcId="{0294BD61-292E-412B-925D-891AEE8D98A9}" destId="{004EAB21-0FD0-4715-8D94-6EE1E57FC00F}" srcOrd="3" destOrd="0" parTransId="{C6FC1898-9C3A-4179-822F-1291622BB590}" sibTransId="{570E93DF-2E8A-4627-A563-D92FB2638468}"/>
    <dgm:cxn modelId="{DD716432-3482-460A-853F-FFA52EEC7F9E}" type="presParOf" srcId="{CE8C249E-11D7-471B-8E38-F855E200464F}" destId="{2EBF6F4C-8B9E-499B-94BF-B594D836C0C0}" srcOrd="0" destOrd="0" presId="urn:microsoft.com/office/officeart/2005/8/layout/arrow2"/>
    <dgm:cxn modelId="{D287A9F8-108E-435A-9082-B298DFB4CFA3}" type="presParOf" srcId="{CE8C249E-11D7-471B-8E38-F855E200464F}" destId="{C792921B-EBB3-4B6A-96DC-09C7F9684BAB}" srcOrd="1" destOrd="0" presId="urn:microsoft.com/office/officeart/2005/8/layout/arrow2"/>
    <dgm:cxn modelId="{476D0A7A-8213-4C3F-9694-D2F3BB7D03BD}" type="presParOf" srcId="{C792921B-EBB3-4B6A-96DC-09C7F9684BAB}" destId="{67AF4557-2DD1-4B41-8570-74DC0C9E2CEB}" srcOrd="0" destOrd="0" presId="urn:microsoft.com/office/officeart/2005/8/layout/arrow2"/>
    <dgm:cxn modelId="{46AD5229-96E8-4722-B271-E94A19DA38C3}" type="presParOf" srcId="{C792921B-EBB3-4B6A-96DC-09C7F9684BAB}" destId="{ED594C1E-ADD7-4C1D-ABEC-D5EC914C5C54}" srcOrd="1" destOrd="0" presId="urn:microsoft.com/office/officeart/2005/8/layout/arrow2"/>
    <dgm:cxn modelId="{06178A5D-EB4E-4564-8BE3-C2F6B64E7123}" type="presParOf" srcId="{C792921B-EBB3-4B6A-96DC-09C7F9684BAB}" destId="{7D9C1D4D-A3CC-4E85-9A56-FA5F3FF67742}" srcOrd="2" destOrd="0" presId="urn:microsoft.com/office/officeart/2005/8/layout/arrow2"/>
    <dgm:cxn modelId="{5048C58D-E71E-40DD-9DB0-52781CA12957}" type="presParOf" srcId="{C792921B-EBB3-4B6A-96DC-09C7F9684BAB}" destId="{E919CB48-11FA-4F88-A97C-092D9EC52FEB}" srcOrd="3" destOrd="0" presId="urn:microsoft.com/office/officeart/2005/8/layout/arrow2"/>
    <dgm:cxn modelId="{3C272B21-30CC-42D1-9C5B-6B8783524708}" type="presParOf" srcId="{C792921B-EBB3-4B6A-96DC-09C7F9684BAB}" destId="{7AD49A3C-61AD-4337-9D31-0BC6F3245A36}" srcOrd="4" destOrd="0" presId="urn:microsoft.com/office/officeart/2005/8/layout/arrow2"/>
    <dgm:cxn modelId="{7BDEFFF3-DAD1-42DF-AD16-FC03EC2F55EB}" type="presParOf" srcId="{C792921B-EBB3-4B6A-96DC-09C7F9684BAB}" destId="{9B8BD4A2-277D-4170-871B-F4B9F026B2E9}" srcOrd="5" destOrd="0" presId="urn:microsoft.com/office/officeart/2005/8/layout/arrow2"/>
    <dgm:cxn modelId="{F07C2CBC-537F-4CB4-BCD5-108DAAB0ADCC}" type="presParOf" srcId="{C792921B-EBB3-4B6A-96DC-09C7F9684BAB}" destId="{CD53D74E-081E-4707-8ED7-07BBAB2A1E17}" srcOrd="6" destOrd="0" presId="urn:microsoft.com/office/officeart/2005/8/layout/arrow2"/>
    <dgm:cxn modelId="{94EF6D0D-616E-4700-99DD-12F6D4FE5A75}" type="presParOf" srcId="{C792921B-EBB3-4B6A-96DC-09C7F9684BAB}" destId="{ED62A78D-25CA-49AC-BBEF-D5C3EE93333E}" srcOrd="7" destOrd="0" presId="urn:microsoft.com/office/officeart/2005/8/layout/arrow2"/>
    <dgm:cxn modelId="{6FE112BA-D332-4CF3-A482-DA825A0515D2}" type="presParOf" srcId="{C792921B-EBB3-4B6A-96DC-09C7F9684BAB}" destId="{15C654DC-9D20-45E8-8186-C0096506D039}" srcOrd="8" destOrd="0" presId="urn:microsoft.com/office/officeart/2005/8/layout/arrow2"/>
    <dgm:cxn modelId="{0A97CFF4-5B93-42E5-B1E8-8853CCA3B07A}" type="presParOf" srcId="{C792921B-EBB3-4B6A-96DC-09C7F9684BAB}" destId="{33AA02E4-E8B2-4880-9B20-5F59364F482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2AC6B-A513-4613-A662-3331A9AD8CC0}">
      <dsp:nvSpPr>
        <dsp:cNvPr id="0" name=""/>
        <dsp:cNvSpPr/>
      </dsp:nvSpPr>
      <dsp:spPr>
        <a:xfrm>
          <a:off x="1721" y="2258776"/>
          <a:ext cx="1786580" cy="14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898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Social media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Blogs a process documentation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Facilitation 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Online collaboration </a:t>
          </a:r>
          <a:endParaRPr lang="en-US" sz="1000" kern="1200" noProof="0" dirty="0"/>
        </a:p>
      </dsp:txBody>
      <dsp:txXfrm>
        <a:off x="35632" y="2292687"/>
        <a:ext cx="1718758" cy="1089971"/>
      </dsp:txXfrm>
    </dsp:sp>
    <dsp:sp modelId="{5B6B1771-5F64-4BD4-9C25-ABF9496A24DE}">
      <dsp:nvSpPr>
        <dsp:cNvPr id="0" name=""/>
        <dsp:cNvSpPr/>
      </dsp:nvSpPr>
      <dsp:spPr>
        <a:xfrm>
          <a:off x="1014092" y="2632300"/>
          <a:ext cx="1937219" cy="1937219"/>
        </a:xfrm>
        <a:prstGeom prst="leftCircularArrow">
          <a:avLst>
            <a:gd name="adj1" fmla="val 3004"/>
            <a:gd name="adj2" fmla="val 368408"/>
            <a:gd name="adj3" fmla="val 2143919"/>
            <a:gd name="adj4" fmla="val 9024489"/>
            <a:gd name="adj5" fmla="val 350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4C9DD-140B-4969-BA4E-5B8DE3D60057}">
      <dsp:nvSpPr>
        <dsp:cNvPr id="0" name=""/>
        <dsp:cNvSpPr/>
      </dsp:nvSpPr>
      <dsp:spPr>
        <a:xfrm>
          <a:off x="401222" y="3416569"/>
          <a:ext cx="1588071" cy="631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tx1"/>
              </a:solidFill>
            </a:rPr>
            <a:t>Knowledge Sharing </a:t>
          </a:r>
          <a:br>
            <a:rPr lang="en-US" sz="1100" b="1" kern="1200" noProof="0" dirty="0" smtClean="0">
              <a:solidFill>
                <a:schemeClr val="tx1"/>
              </a:solidFill>
            </a:rPr>
          </a:br>
          <a:r>
            <a:rPr lang="en-US" sz="1100" b="1" kern="1200" noProof="0" dirty="0" smtClean="0">
              <a:solidFill>
                <a:schemeClr val="tx1"/>
              </a:solidFill>
            </a:rPr>
            <a:t>2005-2012</a:t>
          </a:r>
          <a:endParaRPr lang="en-US" sz="1100" b="1" kern="1200" noProof="0" dirty="0">
            <a:solidFill>
              <a:schemeClr val="tx1"/>
            </a:solidFill>
          </a:endParaRPr>
        </a:p>
      </dsp:txBody>
      <dsp:txXfrm>
        <a:off x="419719" y="3435066"/>
        <a:ext cx="1551077" cy="594529"/>
      </dsp:txXfrm>
    </dsp:sp>
    <dsp:sp modelId="{31592E2C-3BBA-4E64-AD1E-36BAC6C84802}">
      <dsp:nvSpPr>
        <dsp:cNvPr id="0" name=""/>
        <dsp:cNvSpPr/>
      </dsp:nvSpPr>
      <dsp:spPr>
        <a:xfrm>
          <a:off x="2263948" y="2258776"/>
          <a:ext cx="1786580" cy="14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</a:t>
          </a:r>
          <a:r>
            <a:rPr lang="en-US" sz="1000" kern="1200" noProof="0" dirty="0" err="1" smtClean="0"/>
            <a:t>CapDev</a:t>
          </a:r>
          <a:r>
            <a:rPr lang="en-US" sz="1000" kern="1200" noProof="0" dirty="0" smtClean="0"/>
            <a:t> platforms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Theory of Change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</a:t>
          </a:r>
          <a:r>
            <a:rPr lang="en-US" sz="1000" kern="1200" noProof="0" dirty="0" err="1" smtClean="0"/>
            <a:t>CapDev</a:t>
          </a:r>
          <a:r>
            <a:rPr lang="en-US" sz="1000" kern="1200" noProof="0" dirty="0" smtClean="0"/>
            <a:t> indicators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noProof="0" dirty="0"/>
        </a:p>
      </dsp:txBody>
      <dsp:txXfrm>
        <a:off x="2297859" y="2608448"/>
        <a:ext cx="1718758" cy="1089971"/>
      </dsp:txXfrm>
    </dsp:sp>
    <dsp:sp modelId="{9CE32CAF-B7E6-4348-8F7E-5A2DF6DA3605}">
      <dsp:nvSpPr>
        <dsp:cNvPr id="0" name=""/>
        <dsp:cNvSpPr/>
      </dsp:nvSpPr>
      <dsp:spPr>
        <a:xfrm>
          <a:off x="3261431" y="1363809"/>
          <a:ext cx="2165505" cy="2165505"/>
        </a:xfrm>
        <a:prstGeom prst="circularArrow">
          <a:avLst>
            <a:gd name="adj1" fmla="val 2688"/>
            <a:gd name="adj2" fmla="val 327136"/>
            <a:gd name="adj3" fmla="val 19497353"/>
            <a:gd name="adj4" fmla="val 12575511"/>
            <a:gd name="adj5" fmla="val 31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556A2-35EA-45BB-A7CC-61084A37E9B7}">
      <dsp:nvSpPr>
        <dsp:cNvPr id="0" name=""/>
        <dsp:cNvSpPr/>
      </dsp:nvSpPr>
      <dsp:spPr>
        <a:xfrm>
          <a:off x="2663449" y="1943014"/>
          <a:ext cx="1588071" cy="6315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tx1"/>
              </a:solidFill>
            </a:rPr>
            <a:t>Capacity Development</a:t>
          </a:r>
          <a:br>
            <a:rPr lang="en-US" sz="1100" b="1" kern="1200" noProof="0" dirty="0" smtClean="0">
              <a:solidFill>
                <a:schemeClr val="tx1"/>
              </a:solidFill>
            </a:rPr>
          </a:br>
          <a:r>
            <a:rPr lang="en-US" sz="1100" b="1" kern="1200" noProof="0" dirty="0" smtClean="0">
              <a:solidFill>
                <a:schemeClr val="tx1"/>
              </a:solidFill>
            </a:rPr>
            <a:t>2013-2014</a:t>
          </a:r>
          <a:endParaRPr lang="en-US" sz="1100" b="1" kern="1200" noProof="0" dirty="0">
            <a:solidFill>
              <a:schemeClr val="tx1"/>
            </a:solidFill>
          </a:endParaRPr>
        </a:p>
      </dsp:txBody>
      <dsp:txXfrm>
        <a:off x="2681946" y="1961511"/>
        <a:ext cx="1551077" cy="594529"/>
      </dsp:txXfrm>
    </dsp:sp>
    <dsp:sp modelId="{9CE5EC1A-1DB8-4972-BFE0-BF79346AB283}">
      <dsp:nvSpPr>
        <dsp:cNvPr id="0" name=""/>
        <dsp:cNvSpPr/>
      </dsp:nvSpPr>
      <dsp:spPr>
        <a:xfrm>
          <a:off x="4526176" y="2258776"/>
          <a:ext cx="1786580" cy="14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Theory of Change applied to projects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Knowledge Management components written into research projects (Climate change) 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Experience Capitalization</a:t>
          </a:r>
          <a:endParaRPr lang="en-US" sz="1000" kern="1200" noProof="0" dirty="0"/>
        </a:p>
      </dsp:txBody>
      <dsp:txXfrm>
        <a:off x="4560087" y="2292687"/>
        <a:ext cx="1718758" cy="1089971"/>
      </dsp:txXfrm>
    </dsp:sp>
    <dsp:sp modelId="{45C0D158-EF7C-4CE4-810D-4C12E9C74776}">
      <dsp:nvSpPr>
        <dsp:cNvPr id="0" name=""/>
        <dsp:cNvSpPr/>
      </dsp:nvSpPr>
      <dsp:spPr>
        <a:xfrm>
          <a:off x="5538360" y="2630167"/>
          <a:ext cx="1940075" cy="1940075"/>
        </a:xfrm>
        <a:prstGeom prst="leftCircularArrow">
          <a:avLst>
            <a:gd name="adj1" fmla="val 3000"/>
            <a:gd name="adj2" fmla="val 367827"/>
            <a:gd name="adj3" fmla="val 2143338"/>
            <a:gd name="adj4" fmla="val 9024489"/>
            <a:gd name="adj5" fmla="val 3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8299C-BE52-437A-9162-55901DCA5777}">
      <dsp:nvSpPr>
        <dsp:cNvPr id="0" name=""/>
        <dsp:cNvSpPr/>
      </dsp:nvSpPr>
      <dsp:spPr>
        <a:xfrm>
          <a:off x="4925677" y="3416569"/>
          <a:ext cx="1588071" cy="6315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tx1"/>
              </a:solidFill>
            </a:rPr>
            <a:t>Knowledge Sharing in Research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tx1"/>
              </a:solidFill>
            </a:rPr>
            <a:t>2013-15 </a:t>
          </a:r>
          <a:endParaRPr lang="en-US" sz="1100" b="1" kern="1200" noProof="0" dirty="0">
            <a:solidFill>
              <a:schemeClr val="tx1"/>
            </a:solidFill>
          </a:endParaRPr>
        </a:p>
      </dsp:txBody>
      <dsp:txXfrm>
        <a:off x="4944174" y="3435066"/>
        <a:ext cx="1551077" cy="594529"/>
      </dsp:txXfrm>
    </dsp:sp>
    <dsp:sp modelId="{B9DE9D5D-CF11-45DF-917F-7C8DE477A104}">
      <dsp:nvSpPr>
        <dsp:cNvPr id="0" name=""/>
        <dsp:cNvSpPr/>
      </dsp:nvSpPr>
      <dsp:spPr>
        <a:xfrm>
          <a:off x="6790887" y="2258776"/>
          <a:ext cx="1786580" cy="14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Open access to data and information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Research quality</a:t>
          </a:r>
          <a:endParaRPr lang="en-US" sz="1000" kern="1200" noProof="0" dirty="0"/>
        </a:p>
      </dsp:txBody>
      <dsp:txXfrm>
        <a:off x="6824798" y="2608448"/>
        <a:ext cx="1718758" cy="1089971"/>
      </dsp:txXfrm>
    </dsp:sp>
    <dsp:sp modelId="{609AFC0F-BA41-4F53-8021-E35D62F6F3AE}">
      <dsp:nvSpPr>
        <dsp:cNvPr id="0" name=""/>
        <dsp:cNvSpPr/>
      </dsp:nvSpPr>
      <dsp:spPr>
        <a:xfrm>
          <a:off x="7785700" y="1363087"/>
          <a:ext cx="2168360" cy="2168360"/>
        </a:xfrm>
        <a:prstGeom prst="circularArrow">
          <a:avLst>
            <a:gd name="adj1" fmla="val 2684"/>
            <a:gd name="adj2" fmla="val 326679"/>
            <a:gd name="adj3" fmla="val 19497811"/>
            <a:gd name="adj4" fmla="val 12575511"/>
            <a:gd name="adj5" fmla="val 313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0D825-27BF-403F-9D47-D69023C0882D}">
      <dsp:nvSpPr>
        <dsp:cNvPr id="0" name=""/>
        <dsp:cNvSpPr/>
      </dsp:nvSpPr>
      <dsp:spPr>
        <a:xfrm>
          <a:off x="7187904" y="1943014"/>
          <a:ext cx="1588071" cy="6315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/>
            <a:t>Data Management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/>
            <a:t>2016-2017</a:t>
          </a:r>
          <a:endParaRPr lang="en-US" sz="1100" b="1" kern="1200" noProof="0" dirty="0"/>
        </a:p>
      </dsp:txBody>
      <dsp:txXfrm>
        <a:off x="7206401" y="1961511"/>
        <a:ext cx="1551077" cy="594529"/>
      </dsp:txXfrm>
    </dsp:sp>
    <dsp:sp modelId="{D2CBE1D7-B8EC-4116-AAB9-02AF22C87B75}">
      <dsp:nvSpPr>
        <dsp:cNvPr id="0" name=""/>
        <dsp:cNvSpPr/>
      </dsp:nvSpPr>
      <dsp:spPr>
        <a:xfrm>
          <a:off x="9053114" y="2258776"/>
          <a:ext cx="1786580" cy="14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A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Monitoring system at Program level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 Connecting MEL, impact assessment and foresight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Global CGIAR MEL framework</a:t>
          </a:r>
          <a:endParaRPr lang="en-US" sz="1000" kern="1200" noProof="0" dirty="0"/>
        </a:p>
      </dsp:txBody>
      <dsp:txXfrm>
        <a:off x="9087025" y="2292687"/>
        <a:ext cx="1718758" cy="1089971"/>
      </dsp:txXfrm>
    </dsp:sp>
    <dsp:sp modelId="{1C20F04A-F170-4530-9E89-F54335442AFF}">
      <dsp:nvSpPr>
        <dsp:cNvPr id="0" name=""/>
        <dsp:cNvSpPr/>
      </dsp:nvSpPr>
      <dsp:spPr>
        <a:xfrm>
          <a:off x="9450132" y="3416569"/>
          <a:ext cx="1588071" cy="6315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Monitoring, Learning and Evaluation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2018- onwards</a:t>
          </a:r>
          <a:endParaRPr lang="en-US" sz="1100" kern="1200" noProof="0" dirty="0"/>
        </a:p>
      </dsp:txBody>
      <dsp:txXfrm>
        <a:off x="9468629" y="3435066"/>
        <a:ext cx="1551077" cy="594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6F4C-8B9E-499B-94BF-B594D836C0C0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F4557-2DD1-4B41-8570-74DC0C9E2CEB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94C1E-ADD7-4C1D-ABEC-D5EC914C5C54}">
      <dsp:nvSpPr>
        <dsp:cNvPr id="0" name=""/>
        <dsp:cNvSpPr/>
      </dsp:nvSpPr>
      <dsp:spPr>
        <a:xfrm>
          <a:off x="670560" y="3030220"/>
          <a:ext cx="79857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Resources</a:t>
          </a:r>
          <a:endParaRPr lang="en-US" sz="1300" kern="1200" noProof="0" dirty="0"/>
        </a:p>
      </dsp:txBody>
      <dsp:txXfrm>
        <a:off x="670560" y="3030220"/>
        <a:ext cx="798576" cy="906780"/>
      </dsp:txXfrm>
    </dsp:sp>
    <dsp:sp modelId="{7D9C1D4D-A3CC-4E85-9A56-FA5F3FF67742}">
      <dsp:nvSpPr>
        <dsp:cNvPr id="0" name=""/>
        <dsp:cNvSpPr/>
      </dsp:nvSpPr>
      <dsp:spPr>
        <a:xfrm>
          <a:off x="1359408" y="2230881"/>
          <a:ext cx="219456" cy="2194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9CB48-11FA-4F88-A97C-092D9EC52FEB}">
      <dsp:nvSpPr>
        <dsp:cNvPr id="0" name=""/>
        <dsp:cNvSpPr/>
      </dsp:nvSpPr>
      <dsp:spPr>
        <a:xfrm>
          <a:off x="1469136" y="2340610"/>
          <a:ext cx="1011936" cy="159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85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Activities</a:t>
          </a:r>
          <a:endParaRPr lang="en-US" sz="1300" kern="1200" noProof="0" dirty="0"/>
        </a:p>
      </dsp:txBody>
      <dsp:txXfrm>
        <a:off x="1469136" y="2340610"/>
        <a:ext cx="1011936" cy="1596390"/>
      </dsp:txXfrm>
    </dsp:sp>
    <dsp:sp modelId="{7AD49A3C-61AD-4337-9D31-0BC6F3245A36}">
      <dsp:nvSpPr>
        <dsp:cNvPr id="0" name=""/>
        <dsp:cNvSpPr/>
      </dsp:nvSpPr>
      <dsp:spPr>
        <a:xfrm>
          <a:off x="2450593" y="1523999"/>
          <a:ext cx="292608" cy="2926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BD4A2-277D-4170-871B-F4B9F026B2E9}">
      <dsp:nvSpPr>
        <dsp:cNvPr id="0" name=""/>
        <dsp:cNvSpPr/>
      </dsp:nvSpPr>
      <dsp:spPr>
        <a:xfrm>
          <a:off x="2481072" y="1795780"/>
          <a:ext cx="1176528" cy="214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Products</a:t>
          </a:r>
          <a:endParaRPr lang="en-US" sz="1300" kern="1200" noProof="0" dirty="0"/>
        </a:p>
      </dsp:txBody>
      <dsp:txXfrm>
        <a:off x="2481072" y="1795780"/>
        <a:ext cx="1176528" cy="2141220"/>
      </dsp:txXfrm>
    </dsp:sp>
    <dsp:sp modelId="{CD53D74E-081E-4707-8ED7-07BBAB2A1E17}">
      <dsp:nvSpPr>
        <dsp:cNvPr id="0" name=""/>
        <dsp:cNvSpPr/>
      </dsp:nvSpPr>
      <dsp:spPr>
        <a:xfrm>
          <a:off x="3813047" y="1066801"/>
          <a:ext cx="377952" cy="3779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A78D-25CA-49AC-BBEF-D5C3EE93333E}">
      <dsp:nvSpPr>
        <dsp:cNvPr id="0" name=""/>
        <dsp:cNvSpPr/>
      </dsp:nvSpPr>
      <dsp:spPr>
        <a:xfrm>
          <a:off x="3962400" y="1384300"/>
          <a:ext cx="1219200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69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Results</a:t>
          </a:r>
          <a:endParaRPr lang="en-US" sz="1300" kern="1200" noProof="0" dirty="0"/>
        </a:p>
      </dsp:txBody>
      <dsp:txXfrm>
        <a:off x="3962400" y="1384300"/>
        <a:ext cx="1219200" cy="2552700"/>
      </dsp:txXfrm>
    </dsp:sp>
    <dsp:sp modelId="{15C654DC-9D20-45E8-8186-C0096506D039}">
      <dsp:nvSpPr>
        <dsp:cNvPr id="0" name=""/>
        <dsp:cNvSpPr/>
      </dsp:nvSpPr>
      <dsp:spPr>
        <a:xfrm>
          <a:off x="4995914" y="685800"/>
          <a:ext cx="481584" cy="4815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A02E4-E8B2-4880-9B20-5F59364F482D}">
      <dsp:nvSpPr>
        <dsp:cNvPr id="0" name=""/>
        <dsp:cNvSpPr/>
      </dsp:nvSpPr>
      <dsp:spPr>
        <a:xfrm>
          <a:off x="4876800" y="1234434"/>
          <a:ext cx="1219200" cy="280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81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Impact</a:t>
          </a:r>
          <a:endParaRPr lang="en-US" sz="1300" kern="1200" noProof="0" dirty="0"/>
        </a:p>
      </dsp:txBody>
      <dsp:txXfrm>
        <a:off x="4876800" y="1234434"/>
        <a:ext cx="1219200" cy="280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7F458A-7419-40FF-AB88-89C0252AD3B4}" type="datetimeFigureOut">
              <a:rPr lang="es-CO"/>
              <a:pPr>
                <a:defRPr/>
              </a:pPr>
              <a:t>11/06/2020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s-CO"/>
              <a:t>CIAT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1AC8D5-5A78-4C4F-BF1D-03E6D6521D86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15185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7254F8-F60A-47B0-9762-7C79E4FE5BBB}" type="datetimeFigureOut">
              <a:rPr lang="es-CO"/>
              <a:pPr>
                <a:defRPr/>
              </a:pPr>
              <a:t>11/06/2020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C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s-CO"/>
              <a:t>CIAT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ED0491-FD77-4005-8BCB-99959508268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62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24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64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0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AB3E15E-F2CD-4052-921D-46D341DD936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2D4597-BF12-4FE3-B650-9299CC9F0F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9921" t="21890" r="12598" b="10079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77720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10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9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bigdata.cgiar.org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imonestaige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434975" y="409575"/>
            <a:ext cx="6943599" cy="88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3600" dirty="0" smtClean="0">
                <a:solidFill>
                  <a:srgbClr val="C00000"/>
                </a:solidFill>
              </a:rPr>
              <a:t>Knowledge Management at CIAT</a:t>
            </a:r>
            <a:br>
              <a:rPr lang="en-US" sz="3600" dirty="0" smtClean="0">
                <a:solidFill>
                  <a:srgbClr val="C00000"/>
                </a:solidFill>
              </a:rPr>
            </a:br>
            <a:endParaRPr lang="en-US" altLang="es-CO" sz="3500" b="1" i="1" dirty="0">
              <a:solidFill>
                <a:srgbClr val="BB3A26"/>
              </a:solidFill>
            </a:endParaRPr>
          </a:p>
        </p:txBody>
      </p:sp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434975" y="3362539"/>
            <a:ext cx="4025900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US" altLang="es-CO" sz="2400" b="1" dirty="0" smtClean="0">
                <a:solidFill>
                  <a:srgbClr val="BB3A26"/>
                </a:solidFill>
              </a:rPr>
              <a:t>Simone Staiger-Rivas</a:t>
            </a:r>
            <a:endParaRPr lang="es-CO" altLang="es-CO" b="1" dirty="0">
              <a:solidFill>
                <a:srgbClr val="BB3A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975" y="3650185"/>
            <a:ext cx="4318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s.staiger@cgiar.org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975" y="1916130"/>
            <a:ext cx="4318000" cy="1018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with the OAS KM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sponsored by the Strategic Counsel for Organizational Development &amp; Management for Results Organization of American States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92B0-7BE6-48F1-AD21-777A8DB47657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https://bigdata.cgiar.org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597-BF12-4FE3-B650-9299CC9F0F4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322014"/>
            <a:ext cx="11990814" cy="54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0950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E9B5-C1F6-4F97-9E46-974D49FD2341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597-BF12-4FE3-B650-9299CC9F0F4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0"/>
            <a:ext cx="4925595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47369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B48F-4470-4AE9-901E-B1098F902E96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597-BF12-4FE3-B650-9299CC9F0F4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" y="70338"/>
            <a:ext cx="10154156" cy="6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41402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08" y="451095"/>
            <a:ext cx="10363200" cy="797413"/>
          </a:xfrm>
        </p:spPr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683" y="1397976"/>
            <a:ext cx="10515601" cy="402687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KM can be almost anything. CIAT works on different KM aspects over time. Priorities were given by trends, CGIAR, and preferences / talents of staff. What is your priority?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Achievements: Better f2f and virtual interaction, use of </a:t>
            </a:r>
            <a:r>
              <a:rPr lang="en-US" sz="2600" dirty="0" err="1" smtClean="0"/>
              <a:t>ToC</a:t>
            </a:r>
            <a:r>
              <a:rPr lang="en-US" sz="2600" dirty="0" smtClean="0"/>
              <a:t> to lay basis of results-based management, increase in open access to data and information.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Failures: Focus on capacity development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Vision: From </a:t>
            </a:r>
            <a:r>
              <a:rPr lang="en-US" sz="2600" dirty="0" err="1" smtClean="0"/>
              <a:t>ToC</a:t>
            </a:r>
            <a:r>
              <a:rPr lang="en-US" sz="2600" dirty="0" smtClean="0"/>
              <a:t>, to MEL to a comprehensive results-based management ecosystem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KM at project level: Slowly getting into the project ecosystem with buy-in for </a:t>
            </a:r>
            <a:r>
              <a:rPr lang="en-US" sz="2600" dirty="0" err="1" smtClean="0"/>
              <a:t>KMers</a:t>
            </a:r>
            <a:r>
              <a:rPr lang="en-US" sz="2600" dirty="0" smtClean="0"/>
              <a:t> to participate in project proposals and planning phase  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6057-C8BC-4A1A-BF54-35A60DEFB530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597-BF12-4FE3-B650-9299CC9F0F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1575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3C7-F2A2-4E10-9F03-50064E9E921C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597-BF12-4FE3-B650-9299CC9F0F4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86810"/>
            <a:ext cx="3860800" cy="64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7203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5058"/>
            <a:ext cx="10363200" cy="850166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BF51-49BF-4358-AF75-9E21CBA318C2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597-BF12-4FE3-B650-9299CC9F0F4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5224"/>
            <a:ext cx="4638675" cy="4505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5314" y="5481217"/>
            <a:ext cx="3461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https://www.linkedin.com/in/simonestaiger/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4014"/>
          <a:stretch/>
        </p:blipFill>
        <p:spPr>
          <a:xfrm>
            <a:off x="2668953" y="2407979"/>
            <a:ext cx="2375446" cy="3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5316"/>
      </p:ext>
    </p:extLst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597" y="1213164"/>
            <a:ext cx="1035716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“The quality of results produced by any system depends on the quality of awareness from which people in the system operate.” Otto </a:t>
            </a:r>
            <a:r>
              <a:rPr lang="en-US" sz="48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Scharmer</a:t>
            </a:r>
            <a:r>
              <a:rPr lang="en-US" sz="48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244542"/>
      </p:ext>
    </p:extLst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4982" y="348561"/>
            <a:ext cx="6689725" cy="27853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CIAT Culture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980 staff, 200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scientists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Diversity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nationalities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(57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countries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Generational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shift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42% &lt; 40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years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Less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then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40%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women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24% in Research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Spanish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English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Scienstists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under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pressure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to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leverage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funding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44" t="25762" r="23682" b="19871"/>
          <a:stretch/>
        </p:blipFill>
        <p:spPr>
          <a:xfrm>
            <a:off x="306028" y="241751"/>
            <a:ext cx="4318945" cy="25074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8787" y="3441224"/>
            <a:ext cx="6689725" cy="27853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good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day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at CIAT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see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as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Young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Dynamic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Pionneering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new Research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Disruptive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Having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broad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unique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research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b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agenda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0526" y="3432930"/>
            <a:ext cx="66897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bad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day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at CIAT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see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as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Working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silos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Resistant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to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change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Re-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inveting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Wheel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lack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of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leadershhip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Unable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to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unite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</a:t>
            </a:r>
            <a:b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research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</a:p>
          <a:p>
            <a:pPr marL="342900" indent="-3429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37" y="3293807"/>
            <a:ext cx="1006589" cy="1006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3" y="3323381"/>
            <a:ext cx="854544" cy="8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4078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58190" y="356763"/>
            <a:ext cx="11168143" cy="4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3500" b="1" dirty="0" smtClean="0">
                <a:solidFill>
                  <a:srgbClr val="BB3A26"/>
                </a:solidFill>
              </a:rPr>
              <a:t>Changing emphasis </a:t>
            </a:r>
            <a:endParaRPr lang="en-US" altLang="es-CO" sz="3500" b="1" dirty="0">
              <a:solidFill>
                <a:srgbClr val="BB3A26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3958174"/>
              </p:ext>
            </p:extLst>
          </p:nvPr>
        </p:nvGraphicFramePr>
        <p:xfrm>
          <a:off x="558190" y="621855"/>
          <a:ext cx="11042408" cy="5991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205129" y="58226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Current KM capacity at CIAT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MEL </a:t>
            </a:r>
            <a:r>
              <a:rPr lang="en-US" dirty="0"/>
              <a:t>team (2 full time and some part-time positions)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team: Around 15 (developers, statisticians…)</a:t>
            </a:r>
          </a:p>
        </p:txBody>
      </p:sp>
    </p:spTree>
    <p:extLst>
      <p:ext uri="{BB962C8B-B14F-4D97-AF65-F5344CB8AC3E}">
        <p14:creationId xmlns:p14="http://schemas.microsoft.com/office/powerpoint/2010/main" val="1135550420"/>
      </p:ext>
    </p:extLst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9605690" y="1437969"/>
            <a:ext cx="25863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err="1" smtClean="0"/>
              <a:t>Monitoring</a:t>
            </a:r>
            <a:r>
              <a:rPr lang="es-CO" sz="1200" dirty="0" smtClean="0"/>
              <a:t> at </a:t>
            </a:r>
            <a:r>
              <a:rPr lang="es-CO" sz="1200" dirty="0" err="1" smtClean="0"/>
              <a:t>program</a:t>
            </a:r>
            <a:r>
              <a:rPr lang="es-CO" sz="1200" dirty="0" smtClean="0"/>
              <a:t> </a:t>
            </a:r>
            <a:r>
              <a:rPr lang="es-CO" sz="1200" dirty="0" err="1" smtClean="0"/>
              <a:t>level</a:t>
            </a:r>
            <a:endParaRPr lang="es-CO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err="1" smtClean="0"/>
              <a:t>Connection</a:t>
            </a:r>
            <a:r>
              <a:rPr lang="es-CO" sz="1200" dirty="0" smtClean="0"/>
              <a:t> M&amp;E, IA, </a:t>
            </a:r>
            <a:r>
              <a:rPr lang="es-CO" sz="1200" dirty="0" err="1" smtClean="0"/>
              <a:t>Foresight</a:t>
            </a:r>
            <a:r>
              <a:rPr lang="es-CO" sz="1200" dirty="0" smtClean="0"/>
              <a:t>, </a:t>
            </a:r>
            <a:r>
              <a:rPr lang="es-CO" sz="1200" dirty="0" err="1" smtClean="0"/>
              <a:t>Learning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27611" y="5438378"/>
            <a:ext cx="7550331" cy="522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27611" y="1471232"/>
            <a:ext cx="8709" cy="394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0628" y="4309180"/>
            <a:ext cx="1273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Knowledge </a:t>
            </a:r>
            <a:br>
              <a:rPr lang="en-US" sz="1200" b="1" dirty="0" smtClean="0"/>
            </a:br>
            <a:r>
              <a:rPr lang="en-US" sz="1200" b="1" dirty="0" smtClean="0"/>
              <a:t>Sharing @ CGIAR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27611" y="57078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46708" y="57124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4967" y="3554763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KM&amp; Capacity </a:t>
            </a:r>
            <a:br>
              <a:rPr lang="en-US" sz="1200" b="1" dirty="0" smtClean="0"/>
            </a:br>
            <a:r>
              <a:rPr lang="en-US" sz="1200" b="1" dirty="0" smtClean="0"/>
              <a:t>Development</a:t>
            </a:r>
            <a:endParaRPr lang="en-US" sz="12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79174" y="4678014"/>
            <a:ext cx="7550331" cy="52252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43751" y="4678014"/>
            <a:ext cx="3774661" cy="30464"/>
          </a:xfrm>
          <a:prstGeom prst="line">
            <a:avLst/>
          </a:prstGeom>
          <a:ln w="98425">
            <a:solidFill>
              <a:srgbClr val="F89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65526" y="3205253"/>
            <a:ext cx="7550331" cy="5225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72451" y="3996361"/>
            <a:ext cx="1369794" cy="16081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17665" y="57186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4967" y="2978713"/>
            <a:ext cx="1391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KM at project level</a:t>
            </a:r>
            <a:endParaRPr lang="en-US" sz="12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77469" y="3248167"/>
            <a:ext cx="3721982" cy="1280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43246" y="3990898"/>
            <a:ext cx="7550331" cy="5225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4967" y="2131632"/>
            <a:ext cx="159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and information </a:t>
            </a:r>
            <a:br>
              <a:rPr lang="en-US" sz="1200" b="1" dirty="0" smtClean="0"/>
            </a:br>
            <a:r>
              <a:rPr lang="en-US" sz="1200" b="1" dirty="0" smtClean="0"/>
              <a:t>management</a:t>
            </a:r>
            <a:endParaRPr lang="en-US" sz="12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983478" y="2480349"/>
            <a:ext cx="7550331" cy="5225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5860" y="2524947"/>
            <a:ext cx="1923800" cy="13537"/>
          </a:xfrm>
          <a:prstGeom prst="line">
            <a:avLst/>
          </a:prstGeom>
          <a:ln w="142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8226" y="1366439"/>
            <a:ext cx="169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Monitoring, Evaluation </a:t>
            </a:r>
            <a:br>
              <a:rPr lang="en-US" sz="1200" b="1" dirty="0" smtClean="0"/>
            </a:br>
            <a:r>
              <a:rPr lang="en-US" sz="1200" b="1" dirty="0" smtClean="0"/>
              <a:t>and Learning</a:t>
            </a:r>
            <a:endParaRPr lang="en-US" sz="12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983477" y="1676247"/>
            <a:ext cx="7550331" cy="52252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38531" y="1719618"/>
            <a:ext cx="1411703" cy="7870"/>
          </a:xfrm>
          <a:prstGeom prst="line">
            <a:avLst/>
          </a:prstGeom>
          <a:ln w="142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9608908" y="4416690"/>
            <a:ext cx="2583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Social media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err="1" smtClean="0"/>
              <a:t>Facilitation</a:t>
            </a:r>
            <a:r>
              <a:rPr lang="es-CO" sz="1200" dirty="0" smtClean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Virtual </a:t>
            </a:r>
            <a:r>
              <a:rPr lang="es-CO" sz="1200" dirty="0" err="1" smtClean="0"/>
              <a:t>Colaboration</a:t>
            </a:r>
            <a:endParaRPr lang="es-CO" sz="1200" dirty="0"/>
          </a:p>
        </p:txBody>
      </p:sp>
      <p:sp>
        <p:nvSpPr>
          <p:cNvPr id="48" name="Rectangle 47"/>
          <p:cNvSpPr/>
          <p:nvPr/>
        </p:nvSpPr>
        <p:spPr>
          <a:xfrm>
            <a:off x="9608906" y="3700278"/>
            <a:ext cx="258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err="1" smtClean="0"/>
              <a:t>CapDev</a:t>
            </a:r>
            <a:r>
              <a:rPr lang="es-CO" sz="1200" dirty="0" smtClean="0"/>
              <a:t> </a:t>
            </a:r>
            <a:r>
              <a:rPr lang="es-CO" sz="1200" dirty="0" err="1" smtClean="0"/>
              <a:t>Platforms</a:t>
            </a:r>
            <a:endParaRPr lang="es-CO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Use of </a:t>
            </a:r>
            <a:r>
              <a:rPr lang="es-CO" sz="1200" dirty="0" err="1" smtClean="0"/>
              <a:t>Theory</a:t>
            </a:r>
            <a:r>
              <a:rPr lang="es-CO" sz="1200" dirty="0" smtClean="0"/>
              <a:t> of </a:t>
            </a:r>
            <a:r>
              <a:rPr lang="es-CO" sz="1200" dirty="0" err="1" smtClean="0"/>
              <a:t>Change</a:t>
            </a:r>
            <a:endParaRPr lang="es-CO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err="1" smtClean="0"/>
              <a:t>CapDev</a:t>
            </a:r>
            <a:r>
              <a:rPr lang="es-CO" sz="1200" dirty="0" smtClean="0"/>
              <a:t> </a:t>
            </a:r>
            <a:r>
              <a:rPr lang="es-CO" sz="1200" dirty="0" err="1"/>
              <a:t>i</a:t>
            </a:r>
            <a:r>
              <a:rPr lang="es-CO" sz="1200" dirty="0" err="1" smtClean="0"/>
              <a:t>ndicators</a:t>
            </a:r>
            <a:endParaRPr lang="es-CO" sz="1200" dirty="0"/>
          </a:p>
        </p:txBody>
      </p:sp>
      <p:sp>
        <p:nvSpPr>
          <p:cNvPr id="49" name="Rectangle 48"/>
          <p:cNvSpPr/>
          <p:nvPr/>
        </p:nvSpPr>
        <p:spPr>
          <a:xfrm>
            <a:off x="9605690" y="3041633"/>
            <a:ext cx="2586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err="1" smtClean="0"/>
              <a:t>Theory</a:t>
            </a:r>
            <a:r>
              <a:rPr lang="es-CO" sz="1200" dirty="0" smtClean="0"/>
              <a:t> of </a:t>
            </a:r>
            <a:r>
              <a:rPr lang="es-CO" sz="1200" dirty="0" err="1" smtClean="0"/>
              <a:t>change</a:t>
            </a:r>
            <a:r>
              <a:rPr lang="es-CO" sz="1200" dirty="0" smtClean="0"/>
              <a:t> at Project </a:t>
            </a:r>
            <a:r>
              <a:rPr lang="es-CO" sz="1200" dirty="0" err="1" smtClean="0"/>
              <a:t>level</a:t>
            </a:r>
            <a:endParaRPr lang="es-CO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KM </a:t>
            </a:r>
            <a:r>
              <a:rPr lang="es-CO" sz="1200" dirty="0" err="1" smtClean="0"/>
              <a:t>applied</a:t>
            </a:r>
            <a:r>
              <a:rPr lang="es-CO" sz="1200" dirty="0" smtClean="0"/>
              <a:t> </a:t>
            </a:r>
            <a:r>
              <a:rPr lang="es-CO" sz="1200" dirty="0" err="1" smtClean="0"/>
              <a:t>with</a:t>
            </a:r>
            <a:r>
              <a:rPr lang="es-CO" sz="1200" dirty="0" smtClean="0"/>
              <a:t> </a:t>
            </a:r>
            <a:r>
              <a:rPr lang="es-CO" sz="1200" dirty="0" err="1" smtClean="0"/>
              <a:t>Cliamte</a:t>
            </a:r>
            <a:r>
              <a:rPr lang="es-CO" sz="1200" dirty="0" smtClean="0"/>
              <a:t> </a:t>
            </a:r>
            <a:r>
              <a:rPr lang="es-CO" sz="1200" dirty="0" err="1" smtClean="0"/>
              <a:t>change</a:t>
            </a:r>
            <a:r>
              <a:rPr lang="es-CO" sz="1200" dirty="0" smtClean="0"/>
              <a:t> </a:t>
            </a:r>
            <a:r>
              <a:rPr lang="es-CO" sz="1200" dirty="0" err="1" smtClean="0"/>
              <a:t>projects</a:t>
            </a:r>
            <a:r>
              <a:rPr lang="es-CO" sz="1200" dirty="0" smtClean="0"/>
              <a:t> / DAPA</a:t>
            </a:r>
            <a:endParaRPr lang="es-CO" sz="1200" dirty="0"/>
          </a:p>
        </p:txBody>
      </p:sp>
      <p:sp>
        <p:nvSpPr>
          <p:cNvPr id="50" name="Rectangle 49"/>
          <p:cNvSpPr/>
          <p:nvPr/>
        </p:nvSpPr>
        <p:spPr>
          <a:xfrm>
            <a:off x="9609649" y="2339427"/>
            <a:ext cx="2582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Open Access to data &amp; </a:t>
            </a:r>
            <a:r>
              <a:rPr lang="es-CO" sz="1200" dirty="0" err="1" smtClean="0"/>
              <a:t>information</a:t>
            </a:r>
            <a:endParaRPr lang="es-CO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err="1" smtClean="0"/>
              <a:t>Research</a:t>
            </a:r>
            <a:r>
              <a:rPr lang="es-CO" sz="1200" dirty="0" smtClean="0"/>
              <a:t> </a:t>
            </a:r>
            <a:r>
              <a:rPr lang="es-CO" sz="1200" dirty="0" err="1" smtClean="0"/>
              <a:t>quality</a:t>
            </a:r>
            <a:endParaRPr lang="es-CO" sz="1200" dirty="0"/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558190" y="356763"/>
            <a:ext cx="11168143" cy="4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en-US" altLang="es-CO" sz="2800" b="1" dirty="0" smtClean="0">
                <a:solidFill>
                  <a:srgbClr val="BB3A26"/>
                </a:solidFill>
              </a:rPr>
              <a:t>Changing priorities for Knowledge Management at CIAT</a:t>
            </a:r>
            <a:endParaRPr lang="en-US" altLang="es-CO" sz="2800" b="1" dirty="0">
              <a:solidFill>
                <a:srgbClr val="BB3A2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855" y="5086643"/>
            <a:ext cx="56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ICT4D</a:t>
            </a:r>
            <a:endParaRPr lang="en-US" sz="12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54150" y="5254691"/>
            <a:ext cx="7550331" cy="52252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95094" y="5208561"/>
            <a:ext cx="6398279" cy="45827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16203" y="5240740"/>
            <a:ext cx="864605" cy="1732"/>
          </a:xfrm>
          <a:prstGeom prst="line">
            <a:avLst/>
          </a:prstGeom>
          <a:ln w="142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608908" y="5095068"/>
            <a:ext cx="2583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Rural </a:t>
            </a:r>
            <a:r>
              <a:rPr lang="es-CO" sz="1200" dirty="0" err="1" smtClean="0"/>
              <a:t>community</a:t>
            </a:r>
            <a:r>
              <a:rPr lang="es-CO" sz="1200" dirty="0" smtClean="0"/>
              <a:t> </a:t>
            </a:r>
            <a:r>
              <a:rPr lang="es-CO" sz="1200" dirty="0" err="1" smtClean="0"/>
              <a:t>telecenters</a:t>
            </a:r>
            <a:endParaRPr lang="es-CO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Rural </a:t>
            </a:r>
            <a:r>
              <a:rPr lang="es-CO" sz="1200" dirty="0" err="1"/>
              <a:t>I</a:t>
            </a:r>
            <a:r>
              <a:rPr lang="es-CO" sz="1200" dirty="0" err="1" smtClean="0"/>
              <a:t>nnovation</a:t>
            </a:r>
            <a:r>
              <a:rPr lang="es-CO" sz="1200" dirty="0" smtClean="0"/>
              <a:t> </a:t>
            </a:r>
            <a:r>
              <a:rPr lang="es-CO" sz="1200" dirty="0" err="1" smtClean="0"/>
              <a:t>Institute</a:t>
            </a:r>
            <a:endParaRPr lang="es-CO" sz="1200" dirty="0" smtClean="0"/>
          </a:p>
        </p:txBody>
      </p:sp>
    </p:spTree>
    <p:extLst>
      <p:ext uri="{BB962C8B-B14F-4D97-AF65-F5344CB8AC3E}">
        <p14:creationId xmlns:p14="http://schemas.microsoft.com/office/powerpoint/2010/main" val="1737862650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982102" y="508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56960" y="5435178"/>
            <a:ext cx="9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External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80051" y="6031468"/>
            <a:ext cx="9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Partners</a:t>
            </a:r>
            <a:endParaRPr lang="en-US" b="1" dirty="0"/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3353598" y="5619844"/>
            <a:ext cx="6503362" cy="394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27986" y="6031468"/>
            <a:ext cx="151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Implementers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192561" y="6031468"/>
            <a:ext cx="71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Users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2438400" y="5986046"/>
            <a:ext cx="4267200" cy="490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6800" y="5943600"/>
            <a:ext cx="4855365" cy="490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25102" y="4973513"/>
            <a:ext cx="9188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Sharing 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3254" y="5339715"/>
            <a:ext cx="142602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Co-create </a:t>
            </a:r>
            <a:r>
              <a:rPr lang="en-US" sz="1200" b="1" dirty="0" smtClean="0"/>
              <a:t>products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86698" y="4985857"/>
            <a:ext cx="17679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Influence in policies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2102" y="4988278"/>
            <a:ext cx="10262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Planning the </a:t>
            </a:r>
            <a:br>
              <a:rPr lang="en-US" sz="1200" b="1" dirty="0"/>
            </a:br>
            <a:r>
              <a:rPr lang="en-US" sz="1200" b="1" dirty="0"/>
              <a:t>research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49565" y="4978047"/>
            <a:ext cx="87735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Use of ICTs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87086" y="4985576"/>
            <a:ext cx="18288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Give access to data &amp; info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1986" y="4475133"/>
            <a:ext cx="22746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High quality </a:t>
            </a:r>
            <a:r>
              <a:rPr lang="en-US" sz="1200" b="1" dirty="0" smtClean="0"/>
              <a:t>research – </a:t>
            </a:r>
            <a:br>
              <a:rPr lang="en-US" sz="1200" b="1" dirty="0" smtClean="0"/>
            </a:br>
            <a:r>
              <a:rPr lang="en-US" sz="1200" b="1" dirty="0" smtClean="0"/>
              <a:t>Sphere of Control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19376" y="4482635"/>
            <a:ext cx="2148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Tools &amp; methods are </a:t>
            </a:r>
            <a:r>
              <a:rPr lang="en-US" sz="1200" b="1" dirty="0" smtClean="0"/>
              <a:t>used –</a:t>
            </a:r>
          </a:p>
          <a:p>
            <a:r>
              <a:rPr lang="en-US" sz="1200" b="1" dirty="0" smtClean="0"/>
              <a:t>Sphere of Influence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4482635"/>
            <a:ext cx="238564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Changes in KAS enables at </a:t>
            </a:r>
            <a:r>
              <a:rPr lang="en-US" sz="1200" b="1" dirty="0" smtClean="0"/>
              <a:t>scale – Sphere of Concern 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591249" y="4876801"/>
            <a:ext cx="103752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KM </a:t>
            </a:r>
            <a:br>
              <a:rPr lang="en-US" sz="1200" b="1" dirty="0"/>
            </a:br>
            <a:r>
              <a:rPr lang="en-US" sz="1200" b="1" dirty="0"/>
              <a:t>interventions</a:t>
            </a:r>
          </a:p>
          <a:p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591250" y="4340018"/>
            <a:ext cx="103752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Expected </a:t>
            </a:r>
            <a:br>
              <a:rPr lang="en-US" sz="1200" b="1" dirty="0"/>
            </a:br>
            <a:r>
              <a:rPr lang="en-US" sz="1200" b="1" dirty="0"/>
              <a:t>results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524000" y="228600"/>
            <a:ext cx="9144000" cy="6324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B93926"/>
                </a:solidFill>
                <a:ea typeface="+mj-ea"/>
                <a:cs typeface="Tahoma" pitchFamily="34" charset="0"/>
              </a:rPr>
              <a:t>KM interventions along the impact pathway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3858" y="5474766"/>
            <a:ext cx="93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Internal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45457" y="5304132"/>
            <a:ext cx="142602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Engage in networks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8473127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602-98CD-4BFD-B78A-3457DB2A3660}" type="datetime1">
              <a:rPr lang="en-US" smtClean="0"/>
              <a:t>6/11/2020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597-BF12-4FE3-B650-9299CC9F0F4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4" y="-36214"/>
            <a:ext cx="9384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35830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2" y="409575"/>
            <a:ext cx="10058400" cy="6508376"/>
          </a:xfrm>
          <a:prstGeom prst="rect">
            <a:avLst/>
          </a:prstGeom>
        </p:spPr>
      </p:pic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443441" y="159891"/>
            <a:ext cx="10216092" cy="4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3500" b="1" dirty="0" smtClean="0">
                <a:solidFill>
                  <a:srgbClr val="BB3A26"/>
                </a:solidFill>
              </a:rPr>
              <a:t>Annual Work Plans – Example 2016</a:t>
            </a:r>
            <a:endParaRPr lang="en-US" altLang="es-CO" sz="3500" b="1" dirty="0">
              <a:solidFill>
                <a:srgbClr val="BB3A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20ECBFC-69F7-4F53-BA98-7AC68C018687}" vid="{5184CE48-5608-464C-9448-1F58F0EE1143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20ECBFC-69F7-4F53-BA98-7AC68C018687}" vid="{357EE765-EA8F-429E-99E3-274234075FBD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20ECBFC-69F7-4F53-BA98-7AC68C018687}" vid="{4B3ABAD4-70BF-4FA3-BEC7-3E1E2FBA84F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20ECBFC-69F7-4F53-BA98-7AC68C018687}" vid="{50C505D2-D7F8-4A83-A168-EDD45995CFE5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20ECBFC-69F7-4F53-BA98-7AC68C018687}" vid="{BC6D27A1-0F8B-4AF1-BEF3-890906E11D8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20ECBFC-69F7-4F53-BA98-7AC68C018687}" vid="{A87BC9F2-2363-42A1-846D-10D9BC2615F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035A163BC0046A41C2EBE1E58AFFF" ma:contentTypeVersion="1" ma:contentTypeDescription="Create a new document." ma:contentTypeScope="" ma:versionID="413af19bcb59ebd614d4f80392d470c1">
  <xsd:schema xmlns:xsd="http://www.w3.org/2001/XMLSchema" xmlns:xs="http://www.w3.org/2001/XMLSchema" xmlns:p="http://schemas.microsoft.com/office/2006/metadata/properties" xmlns:ns2="89f4cd83-a2d3-4405-9b45-6aff5241ff81" targetNamespace="http://schemas.microsoft.com/office/2006/metadata/properties" ma:root="true" ma:fieldsID="4b0342c81372e05998e770e64ad0cf8c" ns2:_=""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3484E4-6E14-4A82-AB2E-7FF55E84BE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4cd83-a2d3-4405-9b45-6aff5241f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18752-2310-4435-B47D-BC49D7E80AEC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9f4cd83-a2d3-4405-9b45-6aff5241ff8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18C170B-A5D4-40E5-9D91-45E82C4425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CIAT50_Widescreen PPT_2017</Template>
  <TotalTime>1050</TotalTime>
  <Words>542</Words>
  <Application>Microsoft Office PowerPoint</Application>
  <PresentationFormat>Custom</PresentationFormat>
  <Paragraphs>123</Paragraphs>
  <Slides>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3_Office Theme</vt:lpstr>
      <vt:lpstr>4_Office Theme</vt:lpstr>
      <vt:lpstr>5_Office Theme</vt:lpstr>
      <vt:lpstr>1_Office Theme</vt:lpstr>
      <vt:lpstr>2_Office Theme</vt:lpstr>
      <vt:lpstr>Office Theme</vt:lpstr>
      <vt:lpstr>PowerPoint Presentation</vt:lpstr>
      <vt:lpstr>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Mejia C, Maria Fernanda (CIAT)</dc:creator>
  <cp:lastModifiedBy>%kbozicovich%</cp:lastModifiedBy>
  <cp:revision>50</cp:revision>
  <dcterms:created xsi:type="dcterms:W3CDTF">2017-01-11T14:22:50Z</dcterms:created>
  <dcterms:modified xsi:type="dcterms:W3CDTF">2020-06-11T17:09:31Z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0x01010076D035A163BC0046A41C2EBE1E58AFFF</vt:lpwstr>
  </property>
</Properties>
</file>